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36" r:id="rId3"/>
    <p:sldId id="442" r:id="rId4"/>
    <p:sldId id="443" r:id="rId5"/>
    <p:sldId id="444" r:id="rId6"/>
    <p:sldId id="433" r:id="rId7"/>
    <p:sldId id="434" r:id="rId8"/>
    <p:sldId id="437" r:id="rId9"/>
    <p:sldId id="417" r:id="rId10"/>
    <p:sldId id="438" r:id="rId11"/>
    <p:sldId id="440" r:id="rId12"/>
    <p:sldId id="435" r:id="rId13"/>
    <p:sldId id="432" r:id="rId14"/>
    <p:sldId id="423" r:id="rId15"/>
    <p:sldId id="425" r:id="rId16"/>
    <p:sldId id="416" r:id="rId17"/>
    <p:sldId id="420" r:id="rId18"/>
    <p:sldId id="431" r:id="rId19"/>
    <p:sldId id="414" r:id="rId20"/>
    <p:sldId id="418" r:id="rId21"/>
    <p:sldId id="419" r:id="rId22"/>
    <p:sldId id="421" r:id="rId23"/>
    <p:sldId id="429" r:id="rId24"/>
    <p:sldId id="424" r:id="rId25"/>
    <p:sldId id="422" r:id="rId26"/>
    <p:sldId id="427" r:id="rId27"/>
    <p:sldId id="428" r:id="rId28"/>
    <p:sldId id="426" r:id="rId29"/>
    <p:sldId id="4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121"/>
    <a:srgbClr val="D4D9EC"/>
    <a:srgbClr val="00FFFF"/>
    <a:srgbClr val="FFFF00"/>
    <a:srgbClr val="0DEAEA"/>
    <a:srgbClr val="FF0000"/>
    <a:srgbClr val="2BAC3F"/>
    <a:srgbClr val="2CAC3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4BC6F7-247A-4D13-8E00-F3A76CB4B047}" v="1177" dt="2022-11-28T13:50:59.901"/>
    <p1510:client id="{A213FFAD-3533-4EB9-8843-C3242D1B3877}" v="1767" dt="2022-11-29T08:03:20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Øyvind Ødegård Fougner" userId="13c1e9ea-b00e-40f7-9907-250b788e8411" providerId="ADAL" clId="{A213FFAD-3533-4EB9-8843-C3242D1B3877}"/>
    <pc:docChg chg="undo custSel addSld delSld modSld">
      <pc:chgData name="Øyvind Ødegård Fougner" userId="13c1e9ea-b00e-40f7-9907-250b788e8411" providerId="ADAL" clId="{A213FFAD-3533-4EB9-8843-C3242D1B3877}" dt="2022-11-29T08:03:20.314" v="1768" actId="47"/>
      <pc:docMkLst>
        <pc:docMk/>
      </pc:docMkLst>
      <pc:sldChg chg="delSp modSp mod delAnim">
        <pc:chgData name="Øyvind Ødegård Fougner" userId="13c1e9ea-b00e-40f7-9907-250b788e8411" providerId="ADAL" clId="{A213FFAD-3533-4EB9-8843-C3242D1B3877}" dt="2022-11-29T07:40:33.170" v="1747" actId="20577"/>
        <pc:sldMkLst>
          <pc:docMk/>
          <pc:sldMk cId="1475804807" sldId="256"/>
        </pc:sldMkLst>
        <pc:spChg chg="mod">
          <ac:chgData name="Øyvind Ødegård Fougner" userId="13c1e9ea-b00e-40f7-9907-250b788e8411" providerId="ADAL" clId="{A213FFAD-3533-4EB9-8843-C3242D1B3877}" dt="2022-11-29T07:40:33.170" v="1747" actId="20577"/>
          <ac:spMkLst>
            <pc:docMk/>
            <pc:sldMk cId="1475804807" sldId="256"/>
            <ac:spMk id="2" creationId="{904CF34C-7064-47C1-8E40-E0219640E068}"/>
          </ac:spMkLst>
        </pc:spChg>
        <pc:spChg chg="del">
          <ac:chgData name="Øyvind Ødegård Fougner" userId="13c1e9ea-b00e-40f7-9907-250b788e8411" providerId="ADAL" clId="{A213FFAD-3533-4EB9-8843-C3242D1B3877}" dt="2022-11-29T07:40:08.988" v="1738" actId="478"/>
          <ac:spMkLst>
            <pc:docMk/>
            <pc:sldMk cId="1475804807" sldId="256"/>
            <ac:spMk id="6" creationId="{0C68AE55-F066-DB93-4CED-0BA7A0FC466D}"/>
          </ac:spMkLst>
        </pc:spChg>
        <pc:spChg chg="del">
          <ac:chgData name="Øyvind Ødegård Fougner" userId="13c1e9ea-b00e-40f7-9907-250b788e8411" providerId="ADAL" clId="{A213FFAD-3533-4EB9-8843-C3242D1B3877}" dt="2022-11-29T07:40:08.988" v="1738" actId="478"/>
          <ac:spMkLst>
            <pc:docMk/>
            <pc:sldMk cId="1475804807" sldId="256"/>
            <ac:spMk id="7" creationId="{2B4D9689-65D7-D915-6E88-EF27C20D04AC}"/>
          </ac:spMkLst>
        </pc:spChg>
        <pc:picChg chg="del">
          <ac:chgData name="Øyvind Ødegård Fougner" userId="13c1e9ea-b00e-40f7-9907-250b788e8411" providerId="ADAL" clId="{A213FFAD-3533-4EB9-8843-C3242D1B3877}" dt="2022-11-29T07:40:08.988" v="1738" actId="478"/>
          <ac:picMkLst>
            <pc:docMk/>
            <pc:sldMk cId="1475804807" sldId="256"/>
            <ac:picMk id="4" creationId="{12BEFD49-9425-1FF5-48F9-709B46FB6659}"/>
          </ac:picMkLst>
        </pc:picChg>
      </pc:sldChg>
      <pc:sldChg chg="addSp modSp mod">
        <pc:chgData name="Øyvind Ødegård Fougner" userId="13c1e9ea-b00e-40f7-9907-250b788e8411" providerId="ADAL" clId="{A213FFAD-3533-4EB9-8843-C3242D1B3877}" dt="2022-11-29T07:41:30.198" v="1754" actId="20577"/>
        <pc:sldMkLst>
          <pc:docMk/>
          <pc:sldMk cId="2266408790" sldId="436"/>
        </pc:sldMkLst>
        <pc:spChg chg="mod">
          <ac:chgData name="Øyvind Ødegård Fougner" userId="13c1e9ea-b00e-40f7-9907-250b788e8411" providerId="ADAL" clId="{A213FFAD-3533-4EB9-8843-C3242D1B3877}" dt="2022-11-28T20:31:17.577" v="290" actId="20577"/>
          <ac:spMkLst>
            <pc:docMk/>
            <pc:sldMk cId="2266408790" sldId="436"/>
            <ac:spMk id="2" creationId="{DBC87F44-A4D2-278A-989F-F88568260E7E}"/>
          </ac:spMkLst>
        </pc:spChg>
        <pc:spChg chg="mod">
          <ac:chgData name="Øyvind Ødegård Fougner" userId="13c1e9ea-b00e-40f7-9907-250b788e8411" providerId="ADAL" clId="{A213FFAD-3533-4EB9-8843-C3242D1B3877}" dt="2022-11-29T07:41:30.198" v="1754" actId="20577"/>
          <ac:spMkLst>
            <pc:docMk/>
            <pc:sldMk cId="2266408790" sldId="436"/>
            <ac:spMk id="3" creationId="{900A2BA1-1FDD-1DF2-3848-5E94A925AED5}"/>
          </ac:spMkLst>
        </pc:spChg>
        <pc:picChg chg="add mod">
          <ac:chgData name="Øyvind Ødegård Fougner" userId="13c1e9ea-b00e-40f7-9907-250b788e8411" providerId="ADAL" clId="{A213FFAD-3533-4EB9-8843-C3242D1B3877}" dt="2022-11-28T20:38:36.714" v="609" actId="1076"/>
          <ac:picMkLst>
            <pc:docMk/>
            <pc:sldMk cId="2266408790" sldId="436"/>
            <ac:picMk id="5" creationId="{4C6A1D55-3CBC-FF3B-5C35-5D70E363D1CC}"/>
          </ac:picMkLst>
        </pc:picChg>
      </pc:sldChg>
      <pc:sldChg chg="del">
        <pc:chgData name="Øyvind Ødegård Fougner" userId="13c1e9ea-b00e-40f7-9907-250b788e8411" providerId="ADAL" clId="{A213FFAD-3533-4EB9-8843-C3242D1B3877}" dt="2022-11-29T08:03:20.314" v="1768" actId="47"/>
        <pc:sldMkLst>
          <pc:docMk/>
          <pc:sldMk cId="2814391853" sldId="439"/>
        </pc:sldMkLst>
      </pc:sldChg>
      <pc:sldChg chg="del">
        <pc:chgData name="Øyvind Ødegård Fougner" userId="13c1e9ea-b00e-40f7-9907-250b788e8411" providerId="ADAL" clId="{A213FFAD-3533-4EB9-8843-C3242D1B3877}" dt="2022-11-29T08:03:15.582" v="1767" actId="47"/>
        <pc:sldMkLst>
          <pc:docMk/>
          <pc:sldMk cId="1944529235" sldId="441"/>
        </pc:sldMkLst>
      </pc:sldChg>
      <pc:sldChg chg="addSp delSp modSp new mod delAnim modAnim">
        <pc:chgData name="Øyvind Ødegård Fougner" userId="13c1e9ea-b00e-40f7-9907-250b788e8411" providerId="ADAL" clId="{A213FFAD-3533-4EB9-8843-C3242D1B3877}" dt="2022-11-29T07:59:33.526" v="1766"/>
        <pc:sldMkLst>
          <pc:docMk/>
          <pc:sldMk cId="1536821534" sldId="442"/>
        </pc:sldMkLst>
        <pc:spChg chg="mod">
          <ac:chgData name="Øyvind Ødegård Fougner" userId="13c1e9ea-b00e-40f7-9907-250b788e8411" providerId="ADAL" clId="{A213FFAD-3533-4EB9-8843-C3242D1B3877}" dt="2022-11-28T20:43:09.758" v="863" actId="20577"/>
          <ac:spMkLst>
            <pc:docMk/>
            <pc:sldMk cId="1536821534" sldId="442"/>
            <ac:spMk id="2" creationId="{669148E4-12B4-4E64-F149-FB0AEB54B879}"/>
          </ac:spMkLst>
        </pc:spChg>
        <pc:spChg chg="del">
          <ac:chgData name="Øyvind Ødegård Fougner" userId="13c1e9ea-b00e-40f7-9907-250b788e8411" providerId="ADAL" clId="{A213FFAD-3533-4EB9-8843-C3242D1B3877}" dt="2022-11-28T20:44:17.633" v="864" actId="478"/>
          <ac:spMkLst>
            <pc:docMk/>
            <pc:sldMk cId="1536821534" sldId="442"/>
            <ac:spMk id="3" creationId="{FBA14480-969D-EBBA-B867-D6D0BCB0065F}"/>
          </ac:spMkLst>
        </pc:spChg>
        <pc:spChg chg="add mod">
          <ac:chgData name="Øyvind Ødegård Fougner" userId="13c1e9ea-b00e-40f7-9907-250b788e8411" providerId="ADAL" clId="{A213FFAD-3533-4EB9-8843-C3242D1B3877}" dt="2022-11-28T20:51:41.748" v="932" actId="1076"/>
          <ac:spMkLst>
            <pc:docMk/>
            <pc:sldMk cId="1536821534" sldId="442"/>
            <ac:spMk id="12" creationId="{F041D62D-C34A-317E-52DF-261EF2DEA9D3}"/>
          </ac:spMkLst>
        </pc:spChg>
        <pc:picChg chg="add mod">
          <ac:chgData name="Øyvind Ødegård Fougner" userId="13c1e9ea-b00e-40f7-9907-250b788e8411" providerId="ADAL" clId="{A213FFAD-3533-4EB9-8843-C3242D1B3877}" dt="2022-11-29T07:58:22.176" v="1758" actId="1076"/>
          <ac:picMkLst>
            <pc:docMk/>
            <pc:sldMk cId="1536821534" sldId="442"/>
            <ac:picMk id="4" creationId="{8EA86C70-1C85-1EF7-D99B-06C453F074C6}"/>
          </ac:picMkLst>
        </pc:picChg>
        <pc:picChg chg="add mod">
          <ac:chgData name="Øyvind Ødegård Fougner" userId="13c1e9ea-b00e-40f7-9907-250b788e8411" providerId="ADAL" clId="{A213FFAD-3533-4EB9-8843-C3242D1B3877}" dt="2022-11-28T20:48:39.495" v="899" actId="1035"/>
          <ac:picMkLst>
            <pc:docMk/>
            <pc:sldMk cId="1536821534" sldId="442"/>
            <ac:picMk id="5" creationId="{7BE4B1C6-D237-0875-5323-AB8415854607}"/>
          </ac:picMkLst>
        </pc:picChg>
        <pc:picChg chg="add mod">
          <ac:chgData name="Øyvind Ødegård Fougner" userId="13c1e9ea-b00e-40f7-9907-250b788e8411" providerId="ADAL" clId="{A213FFAD-3533-4EB9-8843-C3242D1B3877}" dt="2022-11-28T20:48:33.177" v="893" actId="1036"/>
          <ac:picMkLst>
            <pc:docMk/>
            <pc:sldMk cId="1536821534" sldId="442"/>
            <ac:picMk id="7" creationId="{1943C573-1DDA-F100-616F-C205FBC5D6BE}"/>
          </ac:picMkLst>
        </pc:picChg>
        <pc:picChg chg="add mod">
          <ac:chgData name="Øyvind Ødegård Fougner" userId="13c1e9ea-b00e-40f7-9907-250b788e8411" providerId="ADAL" clId="{A213FFAD-3533-4EB9-8843-C3242D1B3877}" dt="2022-11-29T07:59:06.797" v="1762" actId="1076"/>
          <ac:picMkLst>
            <pc:docMk/>
            <pc:sldMk cId="1536821534" sldId="442"/>
            <ac:picMk id="8" creationId="{9018CFC2-2E7D-3A10-5C1E-858DE893D8ED}"/>
          </ac:picMkLst>
        </pc:picChg>
        <pc:picChg chg="add del mod">
          <ac:chgData name="Øyvind Ødegård Fougner" userId="13c1e9ea-b00e-40f7-9907-250b788e8411" providerId="ADAL" clId="{A213FFAD-3533-4EB9-8843-C3242D1B3877}" dt="2022-11-29T07:58:16.165" v="1756" actId="478"/>
          <ac:picMkLst>
            <pc:docMk/>
            <pc:sldMk cId="1536821534" sldId="442"/>
            <ac:picMk id="9" creationId="{FFBA3420-8E12-4661-AEC4-C2F903E4D498}"/>
          </ac:picMkLst>
        </pc:picChg>
        <pc:picChg chg="add del mod">
          <ac:chgData name="Øyvind Ødegård Fougner" userId="13c1e9ea-b00e-40f7-9907-250b788e8411" providerId="ADAL" clId="{A213FFAD-3533-4EB9-8843-C3242D1B3877}" dt="2022-11-29T07:58:23.628" v="1759" actId="478"/>
          <ac:picMkLst>
            <pc:docMk/>
            <pc:sldMk cId="1536821534" sldId="442"/>
            <ac:picMk id="11" creationId="{C08A94AA-8F74-1C04-1F2B-65E51AEDF978}"/>
          </ac:picMkLst>
        </pc:picChg>
      </pc:sldChg>
      <pc:sldChg chg="addSp delSp modSp new mod modClrScheme chgLayout">
        <pc:chgData name="Øyvind Ødegård Fougner" userId="13c1e9ea-b00e-40f7-9907-250b788e8411" providerId="ADAL" clId="{A213FFAD-3533-4EB9-8843-C3242D1B3877}" dt="2022-11-28T21:16:21.247" v="1694" actId="20577"/>
        <pc:sldMkLst>
          <pc:docMk/>
          <pc:sldMk cId="1761743660" sldId="443"/>
        </pc:sldMkLst>
        <pc:spChg chg="mod ord">
          <ac:chgData name="Øyvind Ødegård Fougner" userId="13c1e9ea-b00e-40f7-9907-250b788e8411" providerId="ADAL" clId="{A213FFAD-3533-4EB9-8843-C3242D1B3877}" dt="2022-11-28T20:55:59.239" v="1031" actId="700"/>
          <ac:spMkLst>
            <pc:docMk/>
            <pc:sldMk cId="1761743660" sldId="443"/>
            <ac:spMk id="2" creationId="{E0A64F4E-2CCC-0CE2-B922-F5713D24AB87}"/>
          </ac:spMkLst>
        </pc:spChg>
        <pc:spChg chg="del">
          <ac:chgData name="Øyvind Ødegård Fougner" userId="13c1e9ea-b00e-40f7-9907-250b788e8411" providerId="ADAL" clId="{A213FFAD-3533-4EB9-8843-C3242D1B3877}" dt="2022-11-28T20:55:49.463" v="1030" actId="22"/>
          <ac:spMkLst>
            <pc:docMk/>
            <pc:sldMk cId="1761743660" sldId="443"/>
            <ac:spMk id="3" creationId="{77795E82-F7D1-AE3E-5067-EC356B31D1CA}"/>
          </ac:spMkLst>
        </pc:spChg>
        <pc:spChg chg="add del mod ord">
          <ac:chgData name="Øyvind Ødegård Fougner" userId="13c1e9ea-b00e-40f7-9907-250b788e8411" providerId="ADAL" clId="{A213FFAD-3533-4EB9-8843-C3242D1B3877}" dt="2022-11-28T20:56:06.401" v="1033"/>
          <ac:spMkLst>
            <pc:docMk/>
            <pc:sldMk cId="1761743660" sldId="443"/>
            <ac:spMk id="6" creationId="{D1407606-239E-F4BD-EC49-F04C33E05C99}"/>
          </ac:spMkLst>
        </pc:spChg>
        <pc:spChg chg="add mod">
          <ac:chgData name="Øyvind Ødegård Fougner" userId="13c1e9ea-b00e-40f7-9907-250b788e8411" providerId="ADAL" clId="{A213FFAD-3533-4EB9-8843-C3242D1B3877}" dt="2022-11-28T21:16:21.247" v="1694" actId="20577"/>
          <ac:spMkLst>
            <pc:docMk/>
            <pc:sldMk cId="1761743660" sldId="443"/>
            <ac:spMk id="8" creationId="{84C7FE72-906F-A077-9103-AB7EDB869466}"/>
          </ac:spMkLst>
        </pc:spChg>
        <pc:picChg chg="add del mod ord">
          <ac:chgData name="Øyvind Ødegård Fougner" userId="13c1e9ea-b00e-40f7-9907-250b788e8411" providerId="ADAL" clId="{A213FFAD-3533-4EB9-8843-C3242D1B3877}" dt="2022-11-28T20:56:04.954" v="1032" actId="21"/>
          <ac:picMkLst>
            <pc:docMk/>
            <pc:sldMk cId="1761743660" sldId="443"/>
            <ac:picMk id="5" creationId="{1B9B0994-0898-3C8C-34AD-9283CBF54709}"/>
          </ac:picMkLst>
        </pc:picChg>
        <pc:picChg chg="add mod">
          <ac:chgData name="Øyvind Ødegård Fougner" userId="13c1e9ea-b00e-40f7-9907-250b788e8411" providerId="ADAL" clId="{A213FFAD-3533-4EB9-8843-C3242D1B3877}" dt="2022-11-28T20:56:09.916" v="1034" actId="1076"/>
          <ac:picMkLst>
            <pc:docMk/>
            <pc:sldMk cId="1761743660" sldId="443"/>
            <ac:picMk id="9" creationId="{393DC673-1BDE-47F2-DF88-1A92E3E2E929}"/>
          </ac:picMkLst>
        </pc:picChg>
      </pc:sldChg>
      <pc:sldChg chg="addSp delSp modSp new mod">
        <pc:chgData name="Øyvind Ødegård Fougner" userId="13c1e9ea-b00e-40f7-9907-250b788e8411" providerId="ADAL" clId="{A213FFAD-3533-4EB9-8843-C3242D1B3877}" dt="2022-11-28T21:08:32.126" v="1679" actId="20577"/>
        <pc:sldMkLst>
          <pc:docMk/>
          <pc:sldMk cId="3262761043" sldId="444"/>
        </pc:sldMkLst>
        <pc:spChg chg="mod">
          <ac:chgData name="Øyvind Ødegård Fougner" userId="13c1e9ea-b00e-40f7-9907-250b788e8411" providerId="ADAL" clId="{A213FFAD-3533-4EB9-8843-C3242D1B3877}" dt="2022-11-28T21:01:51.407" v="1301" actId="20577"/>
          <ac:spMkLst>
            <pc:docMk/>
            <pc:sldMk cId="3262761043" sldId="444"/>
            <ac:spMk id="2" creationId="{605D7772-1956-E95B-BE8E-57E844FAF1DE}"/>
          </ac:spMkLst>
        </pc:spChg>
        <pc:spChg chg="mod">
          <ac:chgData name="Øyvind Ødegård Fougner" userId="13c1e9ea-b00e-40f7-9907-250b788e8411" providerId="ADAL" clId="{A213FFAD-3533-4EB9-8843-C3242D1B3877}" dt="2022-11-28T21:08:32.126" v="1679" actId="20577"/>
          <ac:spMkLst>
            <pc:docMk/>
            <pc:sldMk cId="3262761043" sldId="444"/>
            <ac:spMk id="3" creationId="{1E5ACA47-C8CB-B1EC-908E-2CC90CED81A6}"/>
          </ac:spMkLst>
        </pc:spChg>
        <pc:spChg chg="del">
          <ac:chgData name="Øyvind Ødegård Fougner" userId="13c1e9ea-b00e-40f7-9907-250b788e8411" providerId="ADAL" clId="{A213FFAD-3533-4EB9-8843-C3242D1B3877}" dt="2022-11-28T21:06:17.565" v="1357" actId="22"/>
          <ac:spMkLst>
            <pc:docMk/>
            <pc:sldMk cId="3262761043" sldId="444"/>
            <ac:spMk id="4" creationId="{0A6F3BB5-EFDC-5176-F753-82919D383051}"/>
          </ac:spMkLst>
        </pc:spChg>
        <pc:picChg chg="add mod ord">
          <ac:chgData name="Øyvind Ødegård Fougner" userId="13c1e9ea-b00e-40f7-9907-250b788e8411" providerId="ADAL" clId="{A213FFAD-3533-4EB9-8843-C3242D1B3877}" dt="2022-11-28T21:06:27.995" v="1359" actId="14100"/>
          <ac:picMkLst>
            <pc:docMk/>
            <pc:sldMk cId="3262761043" sldId="444"/>
            <ac:picMk id="6" creationId="{38F83702-CF4A-DF28-06C3-8331517272FF}"/>
          </ac:picMkLst>
        </pc:picChg>
      </pc:sldChg>
      <pc:sldChg chg="modSp new del mod">
        <pc:chgData name="Øyvind Ødegård Fougner" userId="13c1e9ea-b00e-40f7-9907-250b788e8411" providerId="ADAL" clId="{A213FFAD-3533-4EB9-8843-C3242D1B3877}" dt="2022-11-29T07:43:50.669" v="1755" actId="47"/>
        <pc:sldMkLst>
          <pc:docMk/>
          <pc:sldMk cId="1279028902" sldId="445"/>
        </pc:sldMkLst>
        <pc:spChg chg="mod">
          <ac:chgData name="Øyvind Ødegård Fougner" userId="13c1e9ea-b00e-40f7-9907-250b788e8411" providerId="ADAL" clId="{A213FFAD-3533-4EB9-8843-C3242D1B3877}" dt="2022-11-28T21:20:30.957" v="1737" actId="20577"/>
          <ac:spMkLst>
            <pc:docMk/>
            <pc:sldMk cId="1279028902" sldId="445"/>
            <ac:spMk id="2" creationId="{5AA22D91-BF57-19EC-F993-57ACF452B4D9}"/>
          </ac:spMkLst>
        </pc:spChg>
      </pc:sldChg>
    </pc:docChg>
  </pc:docChgLst>
  <pc:docChgLst>
    <pc:chgData name="Øyvind Ødegård Fougner" userId="13c1e9ea-b00e-40f7-9907-250b788e8411" providerId="ADAL" clId="{4E4BC6F7-247A-4D13-8E00-F3A76CB4B047}"/>
    <pc:docChg chg="undo custSel addSld delSld modSld sldOrd">
      <pc:chgData name="Øyvind Ødegård Fougner" userId="13c1e9ea-b00e-40f7-9907-250b788e8411" providerId="ADAL" clId="{4E4BC6F7-247A-4D13-8E00-F3A76CB4B047}" dt="2022-11-28T13:50:59.901" v="3168"/>
      <pc:docMkLst>
        <pc:docMk/>
      </pc:docMkLst>
      <pc:sldChg chg="addSp modSp mod modAnim">
        <pc:chgData name="Øyvind Ødegård Fougner" userId="13c1e9ea-b00e-40f7-9907-250b788e8411" providerId="ADAL" clId="{4E4BC6F7-247A-4D13-8E00-F3A76CB4B047}" dt="2022-11-28T13:50:59.901" v="3168"/>
        <pc:sldMkLst>
          <pc:docMk/>
          <pc:sldMk cId="1475804807" sldId="256"/>
        </pc:sldMkLst>
        <pc:spChg chg="mod">
          <ac:chgData name="Øyvind Ødegård Fougner" userId="13c1e9ea-b00e-40f7-9907-250b788e8411" providerId="ADAL" clId="{4E4BC6F7-247A-4D13-8E00-F3A76CB4B047}" dt="2022-11-28T13:50:40.456" v="3165" actId="313"/>
          <ac:spMkLst>
            <pc:docMk/>
            <pc:sldMk cId="1475804807" sldId="256"/>
            <ac:spMk id="2" creationId="{904CF34C-7064-47C1-8E40-E0219640E068}"/>
          </ac:spMkLst>
        </pc:spChg>
        <pc:spChg chg="mod">
          <ac:chgData name="Øyvind Ødegård Fougner" userId="13c1e9ea-b00e-40f7-9907-250b788e8411" providerId="ADAL" clId="{4E4BC6F7-247A-4D13-8E00-F3A76CB4B047}" dt="2022-11-28T12:44:48.491" v="2206" actId="20577"/>
          <ac:spMkLst>
            <pc:docMk/>
            <pc:sldMk cId="1475804807" sldId="256"/>
            <ac:spMk id="3" creationId="{803913F1-9CA5-48A6-8DB8-65C67D90612E}"/>
          </ac:spMkLst>
        </pc:spChg>
        <pc:spChg chg="add mod">
          <ac:chgData name="Øyvind Ødegård Fougner" userId="13c1e9ea-b00e-40f7-9907-250b788e8411" providerId="ADAL" clId="{4E4BC6F7-247A-4D13-8E00-F3A76CB4B047}" dt="2022-11-28T13:50:54.152" v="3167" actId="1076"/>
          <ac:spMkLst>
            <pc:docMk/>
            <pc:sldMk cId="1475804807" sldId="256"/>
            <ac:spMk id="6" creationId="{0C68AE55-F066-DB93-4CED-0BA7A0FC466D}"/>
          </ac:spMkLst>
        </pc:spChg>
        <pc:spChg chg="add mod">
          <ac:chgData name="Øyvind Ødegård Fougner" userId="13c1e9ea-b00e-40f7-9907-250b788e8411" providerId="ADAL" clId="{4E4BC6F7-247A-4D13-8E00-F3A76CB4B047}" dt="2022-11-28T12:46:04" v="2309" actId="1037"/>
          <ac:spMkLst>
            <pc:docMk/>
            <pc:sldMk cId="1475804807" sldId="256"/>
            <ac:spMk id="7" creationId="{2B4D9689-65D7-D915-6E88-EF27C20D04AC}"/>
          </ac:spMkLst>
        </pc:spChg>
        <pc:picChg chg="add mod">
          <ac:chgData name="Øyvind Ødegård Fougner" userId="13c1e9ea-b00e-40f7-9907-250b788e8411" providerId="ADAL" clId="{4E4BC6F7-247A-4D13-8E00-F3A76CB4B047}" dt="2022-11-28T12:46:04" v="2309" actId="1037"/>
          <ac:picMkLst>
            <pc:docMk/>
            <pc:sldMk cId="1475804807" sldId="256"/>
            <ac:picMk id="4" creationId="{12BEFD49-9425-1FF5-48F9-709B46FB6659}"/>
          </ac:picMkLst>
        </pc:picChg>
      </pc:sldChg>
      <pc:sldChg chg="addSp delSp modSp mod ord modAnim">
        <pc:chgData name="Øyvind Ødegård Fougner" userId="13c1e9ea-b00e-40f7-9907-250b788e8411" providerId="ADAL" clId="{4E4BC6F7-247A-4D13-8E00-F3A76CB4B047}" dt="2022-11-28T13:42:36.921" v="2795"/>
        <pc:sldMkLst>
          <pc:docMk/>
          <pc:sldMk cId="2436676029" sldId="417"/>
        </pc:sldMkLst>
        <pc:spChg chg="mod">
          <ac:chgData name="Øyvind Ødegård Fougner" userId="13c1e9ea-b00e-40f7-9907-250b788e8411" providerId="ADAL" clId="{4E4BC6F7-247A-4D13-8E00-F3A76CB4B047}" dt="2022-11-27T21:11:43.418" v="1362" actId="20577"/>
          <ac:spMkLst>
            <pc:docMk/>
            <pc:sldMk cId="2436676029" sldId="417"/>
            <ac:spMk id="2" creationId="{E1E5A27A-3DAA-4E92-83CB-DCE390FF24A3}"/>
          </ac:spMkLst>
        </pc:spChg>
        <pc:spChg chg="add del mod">
          <ac:chgData name="Øyvind Ødegård Fougner" userId="13c1e9ea-b00e-40f7-9907-250b788e8411" providerId="ADAL" clId="{4E4BC6F7-247A-4D13-8E00-F3A76CB4B047}" dt="2022-11-27T21:08:00.002" v="1329" actId="478"/>
          <ac:spMkLst>
            <pc:docMk/>
            <pc:sldMk cId="2436676029" sldId="417"/>
            <ac:spMk id="4" creationId="{040B9EFC-3AA6-29B0-C6D6-5FEF6919F450}"/>
          </ac:spMkLst>
        </pc:spChg>
        <pc:spChg chg="add mod">
          <ac:chgData name="Øyvind Ødegård Fougner" userId="13c1e9ea-b00e-40f7-9907-250b788e8411" providerId="ADAL" clId="{4E4BC6F7-247A-4D13-8E00-F3A76CB4B047}" dt="2022-11-27T21:09:41.599" v="1341" actId="20577"/>
          <ac:spMkLst>
            <pc:docMk/>
            <pc:sldMk cId="2436676029" sldId="417"/>
            <ac:spMk id="10" creationId="{1687078D-6D58-BB6E-72E0-112D07241B94}"/>
          </ac:spMkLst>
        </pc:spChg>
        <pc:spChg chg="mod">
          <ac:chgData name="Øyvind Ødegård Fougner" userId="13c1e9ea-b00e-40f7-9907-250b788e8411" providerId="ADAL" clId="{4E4BC6F7-247A-4D13-8E00-F3A76CB4B047}" dt="2022-11-27T21:04:57.047" v="1325" actId="1076"/>
          <ac:spMkLst>
            <pc:docMk/>
            <pc:sldMk cId="2436676029" sldId="417"/>
            <ac:spMk id="13" creationId="{88E276FA-1F6A-4C44-806E-BE36541884D3}"/>
          </ac:spMkLst>
        </pc:spChg>
        <pc:spChg chg="del">
          <ac:chgData name="Øyvind Ødegård Fougner" userId="13c1e9ea-b00e-40f7-9907-250b788e8411" providerId="ADAL" clId="{4E4BC6F7-247A-4D13-8E00-F3A76CB4B047}" dt="2022-11-27T21:09:28.922" v="1338" actId="478"/>
          <ac:spMkLst>
            <pc:docMk/>
            <pc:sldMk cId="2436676029" sldId="417"/>
            <ac:spMk id="14" creationId="{0F4A0274-4A69-4093-A56F-AD784014B2CF}"/>
          </ac:spMkLst>
        </pc:spChg>
        <pc:spChg chg="del">
          <ac:chgData name="Øyvind Ødegård Fougner" userId="13c1e9ea-b00e-40f7-9907-250b788e8411" providerId="ADAL" clId="{4E4BC6F7-247A-4D13-8E00-F3A76CB4B047}" dt="2022-11-27T21:05:01.449" v="1326" actId="478"/>
          <ac:spMkLst>
            <pc:docMk/>
            <pc:sldMk cId="2436676029" sldId="417"/>
            <ac:spMk id="15" creationId="{07A76820-E8FF-4AD8-9EDE-74B56C602FC6}"/>
          </ac:spMkLst>
        </pc:spChg>
        <pc:spChg chg="add mod">
          <ac:chgData name="Øyvind Ødegård Fougner" userId="13c1e9ea-b00e-40f7-9907-250b788e8411" providerId="ADAL" clId="{4E4BC6F7-247A-4D13-8E00-F3A76CB4B047}" dt="2022-11-27T21:10:43.215" v="1359" actId="113"/>
          <ac:spMkLst>
            <pc:docMk/>
            <pc:sldMk cId="2436676029" sldId="417"/>
            <ac:spMk id="16" creationId="{C63C50C0-4705-304D-7DBC-E87DBA70C357}"/>
          </ac:spMkLst>
        </pc:spChg>
        <pc:spChg chg="add del">
          <ac:chgData name="Øyvind Ødegård Fougner" userId="13c1e9ea-b00e-40f7-9907-250b788e8411" providerId="ADAL" clId="{4E4BC6F7-247A-4D13-8E00-F3A76CB4B047}" dt="2022-11-28T13:42:32.290" v="2794" actId="22"/>
          <ac:spMkLst>
            <pc:docMk/>
            <pc:sldMk cId="2436676029" sldId="417"/>
            <ac:spMk id="24" creationId="{C402333C-7E00-4E10-483A-6DE7944C0EAD}"/>
          </ac:spMkLst>
        </pc:spChg>
        <pc:spChg chg="add mod">
          <ac:chgData name="Øyvind Ødegård Fougner" userId="13c1e9ea-b00e-40f7-9907-250b788e8411" providerId="ADAL" clId="{4E4BC6F7-247A-4D13-8E00-F3A76CB4B047}" dt="2022-11-28T13:42:36.921" v="2795"/>
          <ac:spMkLst>
            <pc:docMk/>
            <pc:sldMk cId="2436676029" sldId="417"/>
            <ac:spMk id="25" creationId="{4A4381FD-D4D2-1BF4-06FF-2CEECD62F314}"/>
          </ac:spMkLst>
        </pc:spChg>
        <pc:picChg chg="add del mod">
          <ac:chgData name="Øyvind Ødegård Fougner" userId="13c1e9ea-b00e-40f7-9907-250b788e8411" providerId="ADAL" clId="{4E4BC6F7-247A-4D13-8E00-F3A76CB4B047}" dt="2022-11-27T21:08:05.384" v="1332" actId="478"/>
          <ac:picMkLst>
            <pc:docMk/>
            <pc:sldMk cId="2436676029" sldId="417"/>
            <ac:picMk id="6" creationId="{4CDCECF5-EC45-81B5-30D4-1ACEE9389839}"/>
          </ac:picMkLst>
        </pc:picChg>
        <pc:picChg chg="mod modCrop">
          <ac:chgData name="Øyvind Ødegård Fougner" userId="13c1e9ea-b00e-40f7-9907-250b788e8411" providerId="ADAL" clId="{4E4BC6F7-247A-4D13-8E00-F3A76CB4B047}" dt="2022-11-27T21:10:00.008" v="1342" actId="732"/>
          <ac:picMkLst>
            <pc:docMk/>
            <pc:sldMk cId="2436676029" sldId="417"/>
            <ac:picMk id="8" creationId="{8A77FB72-3858-4FE3-8D99-14C89AF5C34B}"/>
          </ac:picMkLst>
        </pc:picChg>
        <pc:picChg chg="add mod">
          <ac:chgData name="Øyvind Ødegård Fougner" userId="13c1e9ea-b00e-40f7-9907-250b788e8411" providerId="ADAL" clId="{4E4BC6F7-247A-4D13-8E00-F3A76CB4B047}" dt="2022-11-27T21:09:06.143" v="1337" actId="14100"/>
          <ac:picMkLst>
            <pc:docMk/>
            <pc:sldMk cId="2436676029" sldId="417"/>
            <ac:picMk id="9" creationId="{54233DF1-8D89-8452-866F-9A112CDD7408}"/>
          </ac:picMkLst>
        </pc:picChg>
        <pc:picChg chg="del mod modCrop">
          <ac:chgData name="Øyvind Ødegård Fougner" userId="13c1e9ea-b00e-40f7-9907-250b788e8411" providerId="ADAL" clId="{4E4BC6F7-247A-4D13-8E00-F3A76CB4B047}" dt="2022-11-27T21:07:56.979" v="1328" actId="478"/>
          <ac:picMkLst>
            <pc:docMk/>
            <pc:sldMk cId="2436676029" sldId="417"/>
            <ac:picMk id="12" creationId="{A3BC7D9C-66E5-4EF4-BED1-CBA8BCB4F47F}"/>
          </ac:picMkLst>
        </pc:picChg>
        <pc:picChg chg="add mod">
          <ac:chgData name="Øyvind Ødegård Fougner" userId="13c1e9ea-b00e-40f7-9907-250b788e8411" providerId="ADAL" clId="{4E4BC6F7-247A-4D13-8E00-F3A76CB4B047}" dt="2022-11-27T21:15:10.520" v="1374" actId="1076"/>
          <ac:picMkLst>
            <pc:docMk/>
            <pc:sldMk cId="2436676029" sldId="417"/>
            <ac:picMk id="18" creationId="{22A43F01-970C-631C-3CD5-C6F1D29403E8}"/>
          </ac:picMkLst>
        </pc:picChg>
        <pc:picChg chg="add mod">
          <ac:chgData name="Øyvind Ødegård Fougner" userId="13c1e9ea-b00e-40f7-9907-250b788e8411" providerId="ADAL" clId="{4E4BC6F7-247A-4D13-8E00-F3A76CB4B047}" dt="2022-11-27T21:14:11.992" v="1369" actId="1076"/>
          <ac:picMkLst>
            <pc:docMk/>
            <pc:sldMk cId="2436676029" sldId="417"/>
            <ac:picMk id="20" creationId="{048B95E5-3B5D-E83E-6034-2EF3E0A70623}"/>
          </ac:picMkLst>
        </pc:picChg>
        <pc:picChg chg="add mod">
          <ac:chgData name="Øyvind Ødegård Fougner" userId="13c1e9ea-b00e-40f7-9907-250b788e8411" providerId="ADAL" clId="{4E4BC6F7-247A-4D13-8E00-F3A76CB4B047}" dt="2022-11-27T21:16:32.928" v="1379" actId="1076"/>
          <ac:picMkLst>
            <pc:docMk/>
            <pc:sldMk cId="2436676029" sldId="417"/>
            <ac:picMk id="22" creationId="{47F7619D-C85C-6F00-E827-1CBBF0FCD98F}"/>
          </ac:picMkLst>
        </pc:picChg>
      </pc:sldChg>
      <pc:sldChg chg="addSp delSp modSp mod">
        <pc:chgData name="Øyvind Ødegård Fougner" userId="13c1e9ea-b00e-40f7-9907-250b788e8411" providerId="ADAL" clId="{4E4BC6F7-247A-4D13-8E00-F3A76CB4B047}" dt="2022-11-27T20:29:17.343" v="755" actId="20577"/>
        <pc:sldMkLst>
          <pc:docMk/>
          <pc:sldMk cId="1472722592" sldId="433"/>
        </pc:sldMkLst>
        <pc:spChg chg="add mod">
          <ac:chgData name="Øyvind Ødegård Fougner" userId="13c1e9ea-b00e-40f7-9907-250b788e8411" providerId="ADAL" clId="{4E4BC6F7-247A-4D13-8E00-F3A76CB4B047}" dt="2022-11-27T20:29:17.343" v="755" actId="20577"/>
          <ac:spMkLst>
            <pc:docMk/>
            <pc:sldMk cId="1472722592" sldId="433"/>
            <ac:spMk id="4" creationId="{08F63810-5E18-4621-446E-3033CDAC0E85}"/>
          </ac:spMkLst>
        </pc:spChg>
        <pc:spChg chg="mod">
          <ac:chgData name="Øyvind Ødegård Fougner" userId="13c1e9ea-b00e-40f7-9907-250b788e8411" providerId="ADAL" clId="{4E4BC6F7-247A-4D13-8E00-F3A76CB4B047}" dt="2022-11-27T19:30:55.202" v="95" actId="20577"/>
          <ac:spMkLst>
            <pc:docMk/>
            <pc:sldMk cId="1472722592" sldId="433"/>
            <ac:spMk id="7" creationId="{BA0A95C7-4E3E-10C5-DD2F-58A342A53B01}"/>
          </ac:spMkLst>
        </pc:spChg>
        <pc:picChg chg="mod">
          <ac:chgData name="Øyvind Ødegård Fougner" userId="13c1e9ea-b00e-40f7-9907-250b788e8411" providerId="ADAL" clId="{4E4BC6F7-247A-4D13-8E00-F3A76CB4B047}" dt="2022-11-27T19:31:04.821" v="117" actId="1035"/>
          <ac:picMkLst>
            <pc:docMk/>
            <pc:sldMk cId="1472722592" sldId="433"/>
            <ac:picMk id="6" creationId="{5A03CA0F-C6E9-941A-8F6A-4DD9C0912F55}"/>
          </ac:picMkLst>
        </pc:picChg>
        <pc:picChg chg="mod">
          <ac:chgData name="Øyvind Ødegård Fougner" userId="13c1e9ea-b00e-40f7-9907-250b788e8411" providerId="ADAL" clId="{4E4BC6F7-247A-4D13-8E00-F3A76CB4B047}" dt="2022-11-27T19:31:04.821" v="117" actId="1035"/>
          <ac:picMkLst>
            <pc:docMk/>
            <pc:sldMk cId="1472722592" sldId="433"/>
            <ac:picMk id="8" creationId="{AC6E3906-AB23-6A49-14CB-FAB9DF6A2BAF}"/>
          </ac:picMkLst>
        </pc:picChg>
        <pc:picChg chg="add del mod">
          <ac:chgData name="Øyvind Ødegård Fougner" userId="13c1e9ea-b00e-40f7-9907-250b788e8411" providerId="ADAL" clId="{4E4BC6F7-247A-4D13-8E00-F3A76CB4B047}" dt="2022-11-27T19:53:23.980" v="148" actId="21"/>
          <ac:picMkLst>
            <pc:docMk/>
            <pc:sldMk cId="1472722592" sldId="433"/>
            <ac:picMk id="9" creationId="{981B7388-B854-51C3-73D0-E083177F282A}"/>
          </ac:picMkLst>
        </pc:picChg>
      </pc:sldChg>
      <pc:sldChg chg="addSp delSp modSp mod delAnim modAnim">
        <pc:chgData name="Øyvind Ødegård Fougner" userId="13c1e9ea-b00e-40f7-9907-250b788e8411" providerId="ADAL" clId="{4E4BC6F7-247A-4D13-8E00-F3A76CB4B047}" dt="2022-11-27T20:29:28.822" v="756"/>
        <pc:sldMkLst>
          <pc:docMk/>
          <pc:sldMk cId="1024633657" sldId="434"/>
        </pc:sldMkLst>
        <pc:spChg chg="add del mod">
          <ac:chgData name="Øyvind Ødegård Fougner" userId="13c1e9ea-b00e-40f7-9907-250b788e8411" providerId="ADAL" clId="{4E4BC6F7-247A-4D13-8E00-F3A76CB4B047}" dt="2022-11-27T20:09:24.543" v="431" actId="478"/>
          <ac:spMkLst>
            <pc:docMk/>
            <pc:sldMk cId="1024633657" sldId="434"/>
            <ac:spMk id="6" creationId="{927E49CC-3E15-3D37-AF07-DAD2B4B73EF0}"/>
          </ac:spMkLst>
        </pc:spChg>
        <pc:spChg chg="add mod">
          <ac:chgData name="Øyvind Ødegård Fougner" userId="13c1e9ea-b00e-40f7-9907-250b788e8411" providerId="ADAL" clId="{4E4BC6F7-247A-4D13-8E00-F3A76CB4B047}" dt="2022-11-27T20:09:34.249" v="434" actId="20577"/>
          <ac:spMkLst>
            <pc:docMk/>
            <pc:sldMk cId="1024633657" sldId="434"/>
            <ac:spMk id="7" creationId="{B1312923-6AE3-30AD-E029-C2D5080C74C4}"/>
          </ac:spMkLst>
        </pc:spChg>
        <pc:spChg chg="mod">
          <ac:chgData name="Øyvind Ødegård Fougner" userId="13c1e9ea-b00e-40f7-9907-250b788e8411" providerId="ADAL" clId="{4E4BC6F7-247A-4D13-8E00-F3A76CB4B047}" dt="2022-11-27T20:19:24.475" v="687" actId="313"/>
          <ac:spMkLst>
            <pc:docMk/>
            <pc:sldMk cId="1024633657" sldId="434"/>
            <ac:spMk id="11" creationId="{40679966-F932-7617-F2D2-BAB3E9A94A09}"/>
          </ac:spMkLst>
        </pc:spChg>
        <pc:spChg chg="del mod">
          <ac:chgData name="Øyvind Ødegård Fougner" userId="13c1e9ea-b00e-40f7-9907-250b788e8411" providerId="ADAL" clId="{4E4BC6F7-247A-4D13-8E00-F3A76CB4B047}" dt="2022-11-27T20:09:22.274" v="430" actId="478"/>
          <ac:spMkLst>
            <pc:docMk/>
            <pc:sldMk cId="1024633657" sldId="434"/>
            <ac:spMk id="12" creationId="{43BFE049-623D-7FA8-4E0A-F183F34400F4}"/>
          </ac:spMkLst>
        </pc:spChg>
        <pc:spChg chg="del">
          <ac:chgData name="Øyvind Ødegård Fougner" userId="13c1e9ea-b00e-40f7-9907-250b788e8411" providerId="ADAL" clId="{4E4BC6F7-247A-4D13-8E00-F3A76CB4B047}" dt="2022-11-27T20:00:43.847" v="290" actId="478"/>
          <ac:spMkLst>
            <pc:docMk/>
            <pc:sldMk cId="1024633657" sldId="434"/>
            <ac:spMk id="13" creationId="{F6DFBB40-8104-137A-1837-E26038C37BB0}"/>
          </ac:spMkLst>
        </pc:spChg>
        <pc:spChg chg="add mod">
          <ac:chgData name="Øyvind Ødegård Fougner" userId="13c1e9ea-b00e-40f7-9907-250b788e8411" providerId="ADAL" clId="{4E4BC6F7-247A-4D13-8E00-F3A76CB4B047}" dt="2022-11-27T20:29:28.822" v="756"/>
          <ac:spMkLst>
            <pc:docMk/>
            <pc:sldMk cId="1024633657" sldId="434"/>
            <ac:spMk id="14" creationId="{406841DC-87A3-924B-A9ED-2336B3FF9C56}"/>
          </ac:spMkLst>
        </pc:spChg>
        <pc:picChg chg="add mod modCrop">
          <ac:chgData name="Øyvind Ødegård Fougner" userId="13c1e9ea-b00e-40f7-9907-250b788e8411" providerId="ADAL" clId="{4E4BC6F7-247A-4D13-8E00-F3A76CB4B047}" dt="2022-11-27T20:13:41.534" v="644" actId="1076"/>
          <ac:picMkLst>
            <pc:docMk/>
            <pc:sldMk cId="1024633657" sldId="434"/>
            <ac:picMk id="4" creationId="{42506A60-6478-B7A2-ABFC-8816CC801DBD}"/>
          </ac:picMkLst>
        </pc:picChg>
        <pc:picChg chg="add mod">
          <ac:chgData name="Øyvind Ødegård Fougner" userId="13c1e9ea-b00e-40f7-9907-250b788e8411" providerId="ADAL" clId="{4E4BC6F7-247A-4D13-8E00-F3A76CB4B047}" dt="2022-11-27T20:13:47.239" v="648" actId="1076"/>
          <ac:picMkLst>
            <pc:docMk/>
            <pc:sldMk cId="1024633657" sldId="434"/>
            <ac:picMk id="9" creationId="{5F8A2A83-DB68-B967-D717-24AD298CA872}"/>
          </ac:picMkLst>
        </pc:picChg>
      </pc:sldChg>
      <pc:sldChg chg="addSp delSp modSp new mod">
        <pc:chgData name="Øyvind Ødegård Fougner" userId="13c1e9ea-b00e-40f7-9907-250b788e8411" providerId="ADAL" clId="{4E4BC6F7-247A-4D13-8E00-F3A76CB4B047}" dt="2022-11-27T20:28:58.336" v="751"/>
        <pc:sldMkLst>
          <pc:docMk/>
          <pc:sldMk cId="116149170" sldId="435"/>
        </pc:sldMkLst>
        <pc:spChg chg="mod">
          <ac:chgData name="Øyvind Ødegård Fougner" userId="13c1e9ea-b00e-40f7-9907-250b788e8411" providerId="ADAL" clId="{4E4BC6F7-247A-4D13-8E00-F3A76CB4B047}" dt="2022-11-27T19:55:16.263" v="230" actId="20577"/>
          <ac:spMkLst>
            <pc:docMk/>
            <pc:sldMk cId="116149170" sldId="435"/>
            <ac:spMk id="2" creationId="{312C87B3-061A-6052-2CE6-F4537AFCC01C}"/>
          </ac:spMkLst>
        </pc:spChg>
        <pc:spChg chg="del">
          <ac:chgData name="Øyvind Ødegård Fougner" userId="13c1e9ea-b00e-40f7-9907-250b788e8411" providerId="ADAL" clId="{4E4BC6F7-247A-4D13-8E00-F3A76CB4B047}" dt="2022-11-27T19:54:46.359" v="201" actId="478"/>
          <ac:spMkLst>
            <pc:docMk/>
            <pc:sldMk cId="116149170" sldId="435"/>
            <ac:spMk id="3" creationId="{BD8F3F98-C727-A0D4-A0D2-6E5B95C76160}"/>
          </ac:spMkLst>
        </pc:spChg>
        <pc:spChg chg="del">
          <ac:chgData name="Øyvind Ødegård Fougner" userId="13c1e9ea-b00e-40f7-9907-250b788e8411" providerId="ADAL" clId="{4E4BC6F7-247A-4D13-8E00-F3A76CB4B047}" dt="2022-11-27T19:54:44.616" v="200" actId="478"/>
          <ac:spMkLst>
            <pc:docMk/>
            <pc:sldMk cId="116149170" sldId="435"/>
            <ac:spMk id="4" creationId="{200B5075-720F-52FA-50E1-C79C41EE960A}"/>
          </ac:spMkLst>
        </pc:spChg>
        <pc:spChg chg="del">
          <ac:chgData name="Øyvind Ødegård Fougner" userId="13c1e9ea-b00e-40f7-9907-250b788e8411" providerId="ADAL" clId="{4E4BC6F7-247A-4D13-8E00-F3A76CB4B047}" dt="2022-11-27T19:54:19.081" v="195" actId="478"/>
          <ac:spMkLst>
            <pc:docMk/>
            <pc:sldMk cId="116149170" sldId="435"/>
            <ac:spMk id="5" creationId="{CB20BA14-2C8F-0241-9B4C-3CA7BCB95BB7}"/>
          </ac:spMkLst>
        </pc:spChg>
        <pc:spChg chg="del">
          <ac:chgData name="Øyvind Ødegård Fougner" userId="13c1e9ea-b00e-40f7-9907-250b788e8411" providerId="ADAL" clId="{4E4BC6F7-247A-4D13-8E00-F3A76CB4B047}" dt="2022-11-27T19:54:20.855" v="196" actId="478"/>
          <ac:spMkLst>
            <pc:docMk/>
            <pc:sldMk cId="116149170" sldId="435"/>
            <ac:spMk id="6" creationId="{49F432C4-136A-B708-81E9-35692EED2841}"/>
          </ac:spMkLst>
        </pc:spChg>
        <pc:spChg chg="add del mod">
          <ac:chgData name="Øyvind Ødegård Fougner" userId="13c1e9ea-b00e-40f7-9907-250b788e8411" providerId="ADAL" clId="{4E4BC6F7-247A-4D13-8E00-F3A76CB4B047}" dt="2022-11-27T20:28:58.336" v="751"/>
          <ac:spMkLst>
            <pc:docMk/>
            <pc:sldMk cId="116149170" sldId="435"/>
            <ac:spMk id="9" creationId="{D74011AC-75E5-D419-0542-0D214DD6E779}"/>
          </ac:spMkLst>
        </pc:spChg>
        <pc:picChg chg="add del mod">
          <ac:chgData name="Øyvind Ødegård Fougner" userId="13c1e9ea-b00e-40f7-9907-250b788e8411" providerId="ADAL" clId="{4E4BC6F7-247A-4D13-8E00-F3A76CB4B047}" dt="2022-11-27T19:58:37.567" v="254" actId="478"/>
          <ac:picMkLst>
            <pc:docMk/>
            <pc:sldMk cId="116149170" sldId="435"/>
            <ac:picMk id="7" creationId="{65DF0E68-5720-D42E-90BF-A935044F52A7}"/>
          </ac:picMkLst>
        </pc:picChg>
        <pc:picChg chg="add del mod">
          <ac:chgData name="Øyvind Ødegård Fougner" userId="13c1e9ea-b00e-40f7-9907-250b788e8411" providerId="ADAL" clId="{4E4BC6F7-247A-4D13-8E00-F3A76CB4B047}" dt="2022-11-27T19:58:36.231" v="253" actId="21"/>
          <ac:picMkLst>
            <pc:docMk/>
            <pc:sldMk cId="116149170" sldId="435"/>
            <ac:picMk id="11" creationId="{7C7326A6-1AD9-0900-4685-84A1C62F1D2B}"/>
          </ac:picMkLst>
        </pc:picChg>
        <pc:picChg chg="add mod">
          <ac:chgData name="Øyvind Ødegård Fougner" userId="13c1e9ea-b00e-40f7-9907-250b788e8411" providerId="ADAL" clId="{4E4BC6F7-247A-4D13-8E00-F3A76CB4B047}" dt="2022-11-27T19:58:49.733" v="257" actId="1076"/>
          <ac:picMkLst>
            <pc:docMk/>
            <pc:sldMk cId="116149170" sldId="435"/>
            <ac:picMk id="12" creationId="{84567F6E-8A0F-683C-0D0A-8AD3509793FE}"/>
          </ac:picMkLst>
        </pc:picChg>
      </pc:sldChg>
      <pc:sldChg chg="modSp new mod">
        <pc:chgData name="Øyvind Ødegård Fougner" userId="13c1e9ea-b00e-40f7-9907-250b788e8411" providerId="ADAL" clId="{4E4BC6F7-247A-4D13-8E00-F3A76CB4B047}" dt="2022-11-27T20:13:05.087" v="643" actId="20577"/>
        <pc:sldMkLst>
          <pc:docMk/>
          <pc:sldMk cId="2266408790" sldId="436"/>
        </pc:sldMkLst>
        <pc:spChg chg="mod">
          <ac:chgData name="Øyvind Ødegård Fougner" userId="13c1e9ea-b00e-40f7-9907-250b788e8411" providerId="ADAL" clId="{4E4BC6F7-247A-4D13-8E00-F3A76CB4B047}" dt="2022-11-27T20:13:05.087" v="643" actId="20577"/>
          <ac:spMkLst>
            <pc:docMk/>
            <pc:sldMk cId="2266408790" sldId="436"/>
            <ac:spMk id="2" creationId="{DBC87F44-A4D2-278A-989F-F88568260E7E}"/>
          </ac:spMkLst>
        </pc:spChg>
      </pc:sldChg>
      <pc:sldChg chg="modSp new del mod">
        <pc:chgData name="Øyvind Ødegård Fougner" userId="13c1e9ea-b00e-40f7-9907-250b788e8411" providerId="ADAL" clId="{4E4BC6F7-247A-4D13-8E00-F3A76CB4B047}" dt="2022-11-27T20:12:58.233" v="630" actId="47"/>
        <pc:sldMkLst>
          <pc:docMk/>
          <pc:sldMk cId="2324278596" sldId="436"/>
        </pc:sldMkLst>
        <pc:spChg chg="mod">
          <ac:chgData name="Øyvind Ødegård Fougner" userId="13c1e9ea-b00e-40f7-9907-250b788e8411" providerId="ADAL" clId="{4E4BC6F7-247A-4D13-8E00-F3A76CB4B047}" dt="2022-11-27T20:11:56.667" v="627" actId="20577"/>
          <ac:spMkLst>
            <pc:docMk/>
            <pc:sldMk cId="2324278596" sldId="436"/>
            <ac:spMk id="2" creationId="{FCBE51A4-5238-DB69-61C4-E1B58DED804D}"/>
          </ac:spMkLst>
        </pc:spChg>
      </pc:sldChg>
      <pc:sldChg chg="addSp delSp modSp new mod modClrScheme delAnim modAnim chgLayout">
        <pc:chgData name="Øyvind Ødegård Fougner" userId="13c1e9ea-b00e-40f7-9907-250b788e8411" providerId="ADAL" clId="{4E4BC6F7-247A-4D13-8E00-F3A76CB4B047}" dt="2022-11-27T21:02:15.715" v="1310" actId="553"/>
        <pc:sldMkLst>
          <pc:docMk/>
          <pc:sldMk cId="436352784" sldId="437"/>
        </pc:sldMkLst>
        <pc:spChg chg="mod ord">
          <ac:chgData name="Øyvind Ødegård Fougner" userId="13c1e9ea-b00e-40f7-9907-250b788e8411" providerId="ADAL" clId="{4E4BC6F7-247A-4D13-8E00-F3A76CB4B047}" dt="2022-11-27T20:47:44.080" v="1183" actId="700"/>
          <ac:spMkLst>
            <pc:docMk/>
            <pc:sldMk cId="436352784" sldId="437"/>
            <ac:spMk id="2" creationId="{78855556-7E42-0B19-93E4-7E3F30F07365}"/>
          </ac:spMkLst>
        </pc:spChg>
        <pc:spChg chg="del">
          <ac:chgData name="Øyvind Ødegård Fougner" userId="13c1e9ea-b00e-40f7-9907-250b788e8411" providerId="ADAL" clId="{4E4BC6F7-247A-4D13-8E00-F3A76CB4B047}" dt="2022-11-27T20:31:22.922" v="769" actId="700"/>
          <ac:spMkLst>
            <pc:docMk/>
            <pc:sldMk cId="436352784" sldId="437"/>
            <ac:spMk id="3" creationId="{1EBF871E-7B3A-98C4-0132-0036413631C1}"/>
          </ac:spMkLst>
        </pc:spChg>
        <pc:spChg chg="del mod ord">
          <ac:chgData name="Øyvind Ødegård Fougner" userId="13c1e9ea-b00e-40f7-9907-250b788e8411" providerId="ADAL" clId="{4E4BC6F7-247A-4D13-8E00-F3A76CB4B047}" dt="2022-11-27T20:31:22.922" v="769" actId="700"/>
          <ac:spMkLst>
            <pc:docMk/>
            <pc:sldMk cId="436352784" sldId="437"/>
            <ac:spMk id="4" creationId="{6F30CB40-8A89-1664-E590-2EBE92464993}"/>
          </ac:spMkLst>
        </pc:spChg>
        <pc:spChg chg="del">
          <ac:chgData name="Øyvind Ødegård Fougner" userId="13c1e9ea-b00e-40f7-9907-250b788e8411" providerId="ADAL" clId="{4E4BC6F7-247A-4D13-8E00-F3A76CB4B047}" dt="2022-11-27T20:31:22.922" v="769" actId="700"/>
          <ac:spMkLst>
            <pc:docMk/>
            <pc:sldMk cId="436352784" sldId="437"/>
            <ac:spMk id="5" creationId="{383834E6-08A9-7089-5CD8-B969BAE0E503}"/>
          </ac:spMkLst>
        </pc:spChg>
        <pc:spChg chg="del mod ord">
          <ac:chgData name="Øyvind Ødegård Fougner" userId="13c1e9ea-b00e-40f7-9907-250b788e8411" providerId="ADAL" clId="{4E4BC6F7-247A-4D13-8E00-F3A76CB4B047}" dt="2022-11-27T20:31:22.922" v="769" actId="700"/>
          <ac:spMkLst>
            <pc:docMk/>
            <pc:sldMk cId="436352784" sldId="437"/>
            <ac:spMk id="6" creationId="{E5C0C8D2-1A9A-C172-99B8-6F3F188E7835}"/>
          </ac:spMkLst>
        </pc:spChg>
        <pc:spChg chg="add mod ord">
          <ac:chgData name="Øyvind Ødegård Fougner" userId="13c1e9ea-b00e-40f7-9907-250b788e8411" providerId="ADAL" clId="{4E4BC6F7-247A-4D13-8E00-F3A76CB4B047}" dt="2022-11-27T20:47:44.080" v="1183" actId="700"/>
          <ac:spMkLst>
            <pc:docMk/>
            <pc:sldMk cId="436352784" sldId="437"/>
            <ac:spMk id="7" creationId="{2C3E220A-2CC9-1DB9-ED31-D752FA6415C1}"/>
          </ac:spMkLst>
        </pc:spChg>
        <pc:spChg chg="add del mod ord">
          <ac:chgData name="Øyvind Ødegård Fougner" userId="13c1e9ea-b00e-40f7-9907-250b788e8411" providerId="ADAL" clId="{4E4BC6F7-247A-4D13-8E00-F3A76CB4B047}" dt="2022-11-27T20:47:25.969" v="1181" actId="478"/>
          <ac:spMkLst>
            <pc:docMk/>
            <pc:sldMk cId="436352784" sldId="437"/>
            <ac:spMk id="8" creationId="{C4AAED07-9BFB-7A8D-C6C5-1D3F0CAD4653}"/>
          </ac:spMkLst>
        </pc:spChg>
        <pc:spChg chg="add del mod">
          <ac:chgData name="Øyvind Ødegård Fougner" userId="13c1e9ea-b00e-40f7-9907-250b788e8411" providerId="ADAL" clId="{4E4BC6F7-247A-4D13-8E00-F3A76CB4B047}" dt="2022-11-27T20:48:33.665" v="1188" actId="478"/>
          <ac:spMkLst>
            <pc:docMk/>
            <pc:sldMk cId="436352784" sldId="437"/>
            <ac:spMk id="9" creationId="{E2804E5F-5269-6F83-C785-C72A4432F510}"/>
          </ac:spMkLst>
        </pc:spChg>
        <pc:spChg chg="add mod ord">
          <ac:chgData name="Øyvind Ødegård Fougner" userId="13c1e9ea-b00e-40f7-9907-250b788e8411" providerId="ADAL" clId="{4E4BC6F7-247A-4D13-8E00-F3A76CB4B047}" dt="2022-11-27T20:49:10.513" v="1197" actId="113"/>
          <ac:spMkLst>
            <pc:docMk/>
            <pc:sldMk cId="436352784" sldId="437"/>
            <ac:spMk id="12" creationId="{D814C8BB-CB3B-B228-AF86-1DD09D9F977B}"/>
          </ac:spMkLst>
        </pc:spChg>
        <pc:spChg chg="add mod">
          <ac:chgData name="Øyvind Ødegård Fougner" userId="13c1e9ea-b00e-40f7-9907-250b788e8411" providerId="ADAL" clId="{4E4BC6F7-247A-4D13-8E00-F3A76CB4B047}" dt="2022-11-27T20:59:30.601" v="1267" actId="1035"/>
          <ac:spMkLst>
            <pc:docMk/>
            <pc:sldMk cId="436352784" sldId="437"/>
            <ac:spMk id="15" creationId="{BFD68208-0796-C2E7-E423-4B69D833AE9E}"/>
          </ac:spMkLst>
        </pc:spChg>
        <pc:spChg chg="add mod">
          <ac:chgData name="Øyvind Ødegård Fougner" userId="13c1e9ea-b00e-40f7-9907-250b788e8411" providerId="ADAL" clId="{4E4BC6F7-247A-4D13-8E00-F3A76CB4B047}" dt="2022-11-27T20:50:27.339" v="1207"/>
          <ac:spMkLst>
            <pc:docMk/>
            <pc:sldMk cId="436352784" sldId="437"/>
            <ac:spMk id="16" creationId="{BDE23967-9AAC-5D76-036E-CB43DD91756E}"/>
          </ac:spMkLst>
        </pc:spChg>
        <pc:spChg chg="add mod">
          <ac:chgData name="Øyvind Ødegård Fougner" userId="13c1e9ea-b00e-40f7-9907-250b788e8411" providerId="ADAL" clId="{4E4BC6F7-247A-4D13-8E00-F3A76CB4B047}" dt="2022-11-27T21:02:15.715" v="1310" actId="553"/>
          <ac:spMkLst>
            <pc:docMk/>
            <pc:sldMk cId="436352784" sldId="437"/>
            <ac:spMk id="21" creationId="{EA0839E1-BE72-A406-12A0-15C644492FC2}"/>
          </ac:spMkLst>
        </pc:spChg>
        <pc:spChg chg="add mod">
          <ac:chgData name="Øyvind Ødegård Fougner" userId="13c1e9ea-b00e-40f7-9907-250b788e8411" providerId="ADAL" clId="{4E4BC6F7-247A-4D13-8E00-F3A76CB4B047}" dt="2022-11-27T21:02:15.715" v="1310" actId="553"/>
          <ac:spMkLst>
            <pc:docMk/>
            <pc:sldMk cId="436352784" sldId="437"/>
            <ac:spMk id="22" creationId="{0344A23D-C4E3-2C06-F4DC-AC49AC7C62CF}"/>
          </ac:spMkLst>
        </pc:spChg>
        <pc:picChg chg="add del mod">
          <ac:chgData name="Øyvind Ødegård Fougner" userId="13c1e9ea-b00e-40f7-9907-250b788e8411" providerId="ADAL" clId="{4E4BC6F7-247A-4D13-8E00-F3A76CB4B047}" dt="2022-11-27T20:48:33.665" v="1188" actId="478"/>
          <ac:picMkLst>
            <pc:docMk/>
            <pc:sldMk cId="436352784" sldId="437"/>
            <ac:picMk id="11" creationId="{F9626E0C-5C9E-D8B3-80CC-9B83E68C8C52}"/>
          </ac:picMkLst>
        </pc:picChg>
        <pc:picChg chg="add mod modCrop">
          <ac:chgData name="Øyvind Ødegård Fougner" userId="13c1e9ea-b00e-40f7-9907-250b788e8411" providerId="ADAL" clId="{4E4BC6F7-247A-4D13-8E00-F3A76CB4B047}" dt="2022-11-27T20:59:30.601" v="1267" actId="1035"/>
          <ac:picMkLst>
            <pc:docMk/>
            <pc:sldMk cId="436352784" sldId="437"/>
            <ac:picMk id="14" creationId="{DDE4C7C7-010B-9293-F0F6-144899FCAEE4}"/>
          </ac:picMkLst>
        </pc:picChg>
        <pc:picChg chg="add mod modCrop">
          <ac:chgData name="Øyvind Ødegård Fougner" userId="13c1e9ea-b00e-40f7-9907-250b788e8411" providerId="ADAL" clId="{4E4BC6F7-247A-4D13-8E00-F3A76CB4B047}" dt="2022-11-27T20:59:30.601" v="1267" actId="1035"/>
          <ac:picMkLst>
            <pc:docMk/>
            <pc:sldMk cId="436352784" sldId="437"/>
            <ac:picMk id="17" creationId="{8B235A90-BD37-B27B-FC0D-697D5BB3AA9F}"/>
          </ac:picMkLst>
        </pc:picChg>
        <pc:picChg chg="add mod">
          <ac:chgData name="Øyvind Ødegård Fougner" userId="13c1e9ea-b00e-40f7-9907-250b788e8411" providerId="ADAL" clId="{4E4BC6F7-247A-4D13-8E00-F3A76CB4B047}" dt="2022-11-27T20:52:22.328" v="1217" actId="1076"/>
          <ac:picMkLst>
            <pc:docMk/>
            <pc:sldMk cId="436352784" sldId="437"/>
            <ac:picMk id="18" creationId="{78FA65E2-D00A-FC0E-D8E6-11477C35A285}"/>
          </ac:picMkLst>
        </pc:picChg>
        <pc:picChg chg="add mod">
          <ac:chgData name="Øyvind Ødegård Fougner" userId="13c1e9ea-b00e-40f7-9907-250b788e8411" providerId="ADAL" clId="{4E4BC6F7-247A-4D13-8E00-F3A76CB4B047}" dt="2022-11-27T20:59:45.664" v="1276" actId="1036"/>
          <ac:picMkLst>
            <pc:docMk/>
            <pc:sldMk cId="436352784" sldId="437"/>
            <ac:picMk id="20" creationId="{39380440-EE9B-4D85-A0B3-EA9A6A7513A7}"/>
          </ac:picMkLst>
        </pc:picChg>
      </pc:sldChg>
      <pc:sldChg chg="addSp delSp modSp new mod modAnim chgLayout">
        <pc:chgData name="Øyvind Ødegård Fougner" userId="13c1e9ea-b00e-40f7-9907-250b788e8411" providerId="ADAL" clId="{4E4BC6F7-247A-4D13-8E00-F3A76CB4B047}" dt="2022-11-28T13:42:39.723" v="2796"/>
        <pc:sldMkLst>
          <pc:docMk/>
          <pc:sldMk cId="3529927672" sldId="438"/>
        </pc:sldMkLst>
        <pc:spChg chg="mod ord">
          <ac:chgData name="Øyvind Ødegård Fougner" userId="13c1e9ea-b00e-40f7-9907-250b788e8411" providerId="ADAL" clId="{4E4BC6F7-247A-4D13-8E00-F3A76CB4B047}" dt="2022-11-28T13:01:44.812" v="2456" actId="700"/>
          <ac:spMkLst>
            <pc:docMk/>
            <pc:sldMk cId="3529927672" sldId="438"/>
            <ac:spMk id="2" creationId="{ACC0E4C8-FE54-C420-C7EE-6898376F95FF}"/>
          </ac:spMkLst>
        </pc:spChg>
        <pc:spChg chg="mod ord">
          <ac:chgData name="Øyvind Ødegård Fougner" userId="13c1e9ea-b00e-40f7-9907-250b788e8411" providerId="ADAL" clId="{4E4BC6F7-247A-4D13-8E00-F3A76CB4B047}" dt="2022-11-28T13:14:26.561" v="2460" actId="20577"/>
          <ac:spMkLst>
            <pc:docMk/>
            <pc:sldMk cId="3529927672" sldId="438"/>
            <ac:spMk id="3" creationId="{101DB08F-33B3-4E28-C425-9DCC08E28BCD}"/>
          </ac:spMkLst>
        </pc:spChg>
        <pc:spChg chg="del">
          <ac:chgData name="Øyvind Ødegård Fougner" userId="13c1e9ea-b00e-40f7-9907-250b788e8411" providerId="ADAL" clId="{4E4BC6F7-247A-4D13-8E00-F3A76CB4B047}" dt="2022-11-27T21:45:47.139" v="1537" actId="478"/>
          <ac:spMkLst>
            <pc:docMk/>
            <pc:sldMk cId="3529927672" sldId="438"/>
            <ac:spMk id="4" creationId="{5E8BE61C-2368-0CDB-3AF6-5271D5549316}"/>
          </ac:spMkLst>
        </pc:spChg>
        <pc:spChg chg="add del mod">
          <ac:chgData name="Øyvind Ødegård Fougner" userId="13c1e9ea-b00e-40f7-9907-250b788e8411" providerId="ADAL" clId="{4E4BC6F7-247A-4D13-8E00-F3A76CB4B047}" dt="2022-11-28T12:31:02.041" v="1619" actId="478"/>
          <ac:spMkLst>
            <pc:docMk/>
            <pc:sldMk cId="3529927672" sldId="438"/>
            <ac:spMk id="9" creationId="{4983C18D-72D9-85AE-0162-B10470FD711A}"/>
          </ac:spMkLst>
        </pc:spChg>
        <pc:spChg chg="add del mod">
          <ac:chgData name="Øyvind Ødegård Fougner" userId="13c1e9ea-b00e-40f7-9907-250b788e8411" providerId="ADAL" clId="{4E4BC6F7-247A-4D13-8E00-F3A76CB4B047}" dt="2022-11-28T12:31:00.201" v="1618" actId="478"/>
          <ac:spMkLst>
            <pc:docMk/>
            <pc:sldMk cId="3529927672" sldId="438"/>
            <ac:spMk id="10" creationId="{887864D3-FB70-9B20-C53B-5CFA3EF4C77E}"/>
          </ac:spMkLst>
        </pc:spChg>
        <pc:spChg chg="add mod">
          <ac:chgData name="Øyvind Ødegård Fougner" userId="13c1e9ea-b00e-40f7-9907-250b788e8411" providerId="ADAL" clId="{4E4BC6F7-247A-4D13-8E00-F3A76CB4B047}" dt="2022-11-28T12:57:47.968" v="2339" actId="20577"/>
          <ac:spMkLst>
            <pc:docMk/>
            <pc:sldMk cId="3529927672" sldId="438"/>
            <ac:spMk id="13" creationId="{C17C4D0C-DF22-E8A1-DBB9-20C238BB02D0}"/>
          </ac:spMkLst>
        </pc:spChg>
        <pc:spChg chg="add mod">
          <ac:chgData name="Øyvind Ødegård Fougner" userId="13c1e9ea-b00e-40f7-9907-250b788e8411" providerId="ADAL" clId="{4E4BC6F7-247A-4D13-8E00-F3A76CB4B047}" dt="2022-11-28T12:42:12.535" v="2187" actId="1076"/>
          <ac:spMkLst>
            <pc:docMk/>
            <pc:sldMk cId="3529927672" sldId="438"/>
            <ac:spMk id="14" creationId="{9140FE5F-D0D8-6AD3-0287-10300DCE2BE4}"/>
          </ac:spMkLst>
        </pc:spChg>
        <pc:spChg chg="add mod">
          <ac:chgData name="Øyvind Ødegård Fougner" userId="13c1e9ea-b00e-40f7-9907-250b788e8411" providerId="ADAL" clId="{4E4BC6F7-247A-4D13-8E00-F3A76CB4B047}" dt="2022-11-28T12:59:21.499" v="2412" actId="1035"/>
          <ac:spMkLst>
            <pc:docMk/>
            <pc:sldMk cId="3529927672" sldId="438"/>
            <ac:spMk id="15" creationId="{6B774D4F-A8F7-1F73-91EB-57A89ED14836}"/>
          </ac:spMkLst>
        </pc:spChg>
        <pc:spChg chg="add del mod">
          <ac:chgData name="Øyvind Ødegård Fougner" userId="13c1e9ea-b00e-40f7-9907-250b788e8411" providerId="ADAL" clId="{4E4BC6F7-247A-4D13-8E00-F3A76CB4B047}" dt="2022-11-28T13:18:41.003" v="2565" actId="478"/>
          <ac:spMkLst>
            <pc:docMk/>
            <pc:sldMk cId="3529927672" sldId="438"/>
            <ac:spMk id="16" creationId="{95007A14-B90C-45A4-C60E-8A58E39DACBB}"/>
          </ac:spMkLst>
        </pc:spChg>
        <pc:spChg chg="add del mod">
          <ac:chgData name="Øyvind Ødegård Fougner" userId="13c1e9ea-b00e-40f7-9907-250b788e8411" providerId="ADAL" clId="{4E4BC6F7-247A-4D13-8E00-F3A76CB4B047}" dt="2022-11-28T12:57:05.353" v="2321" actId="478"/>
          <ac:spMkLst>
            <pc:docMk/>
            <pc:sldMk cId="3529927672" sldId="438"/>
            <ac:spMk id="17" creationId="{790D3CD0-F1D6-2C38-4549-F9DB1B2D2E00}"/>
          </ac:spMkLst>
        </pc:spChg>
        <pc:spChg chg="add del mod">
          <ac:chgData name="Øyvind Ødegård Fougner" userId="13c1e9ea-b00e-40f7-9907-250b788e8411" providerId="ADAL" clId="{4E4BC6F7-247A-4D13-8E00-F3A76CB4B047}" dt="2022-11-28T13:01:17.482" v="2440" actId="478"/>
          <ac:spMkLst>
            <pc:docMk/>
            <pc:sldMk cId="3529927672" sldId="438"/>
            <ac:spMk id="18" creationId="{48FCC83E-E6B1-ACDC-0462-6E71BC65D30C}"/>
          </ac:spMkLst>
        </pc:spChg>
        <pc:spChg chg="add mod">
          <ac:chgData name="Øyvind Ødegård Fougner" userId="13c1e9ea-b00e-40f7-9907-250b788e8411" providerId="ADAL" clId="{4E4BC6F7-247A-4D13-8E00-F3A76CB4B047}" dt="2022-11-28T13:01:36.408" v="2455" actId="1076"/>
          <ac:spMkLst>
            <pc:docMk/>
            <pc:sldMk cId="3529927672" sldId="438"/>
            <ac:spMk id="19" creationId="{2034CEFD-7D29-A24B-3AE5-D0C2FC2ED3BF}"/>
          </ac:spMkLst>
        </pc:spChg>
        <pc:spChg chg="add del mod">
          <ac:chgData name="Øyvind Ødegård Fougner" userId="13c1e9ea-b00e-40f7-9907-250b788e8411" providerId="ADAL" clId="{4E4BC6F7-247A-4D13-8E00-F3A76CB4B047}" dt="2022-11-28T13:01:21.222" v="2443"/>
          <ac:spMkLst>
            <pc:docMk/>
            <pc:sldMk cId="3529927672" sldId="438"/>
            <ac:spMk id="20" creationId="{A9B3E9F2-A029-5C26-EA91-13A7F9F23E6B}"/>
          </ac:spMkLst>
        </pc:spChg>
        <pc:spChg chg="add del mod ord">
          <ac:chgData name="Øyvind Ødegård Fougner" userId="13c1e9ea-b00e-40f7-9907-250b788e8411" providerId="ADAL" clId="{4E4BC6F7-247A-4D13-8E00-F3A76CB4B047}" dt="2022-11-28T13:01:53.771" v="2457" actId="478"/>
          <ac:spMkLst>
            <pc:docMk/>
            <pc:sldMk cId="3529927672" sldId="438"/>
            <ac:spMk id="21" creationId="{8C85494F-276A-DDC7-952D-191A0E9871C6}"/>
          </ac:spMkLst>
        </pc:spChg>
        <pc:spChg chg="add mod ord">
          <ac:chgData name="Øyvind Ødegård Fougner" userId="13c1e9ea-b00e-40f7-9907-250b788e8411" providerId="ADAL" clId="{4E4BC6F7-247A-4D13-8E00-F3A76CB4B047}" dt="2022-11-28T13:35:59.450" v="2765" actId="1035"/>
          <ac:spMkLst>
            <pc:docMk/>
            <pc:sldMk cId="3529927672" sldId="438"/>
            <ac:spMk id="22" creationId="{F3684689-6B81-A7D0-7BFE-9E9623E4AC51}"/>
          </ac:spMkLst>
        </pc:spChg>
        <pc:spChg chg="add mod">
          <ac:chgData name="Øyvind Ødegård Fougner" userId="13c1e9ea-b00e-40f7-9907-250b788e8411" providerId="ADAL" clId="{4E4BC6F7-247A-4D13-8E00-F3A76CB4B047}" dt="2022-11-28T13:17:56.286" v="2561" actId="1582"/>
          <ac:spMkLst>
            <pc:docMk/>
            <pc:sldMk cId="3529927672" sldId="438"/>
            <ac:spMk id="23" creationId="{D81702AF-7881-5691-1516-01D35B7F154D}"/>
          </ac:spMkLst>
        </pc:spChg>
        <pc:spChg chg="add mod">
          <ac:chgData name="Øyvind Ødegård Fougner" userId="13c1e9ea-b00e-40f7-9907-250b788e8411" providerId="ADAL" clId="{4E4BC6F7-247A-4D13-8E00-F3A76CB4B047}" dt="2022-11-28T13:42:39.723" v="2796"/>
          <ac:spMkLst>
            <pc:docMk/>
            <pc:sldMk cId="3529927672" sldId="438"/>
            <ac:spMk id="33" creationId="{09E2273F-0912-073C-7E16-311EE97B4A80}"/>
          </ac:spMkLst>
        </pc:spChg>
        <pc:grpChg chg="add del mod ord">
          <ac:chgData name="Øyvind Ødegård Fougner" userId="13c1e9ea-b00e-40f7-9907-250b788e8411" providerId="ADAL" clId="{4E4BC6F7-247A-4D13-8E00-F3A76CB4B047}" dt="2022-11-28T13:35:07.403" v="2731" actId="165"/>
          <ac:grpSpMkLst>
            <pc:docMk/>
            <pc:sldMk cId="3529927672" sldId="438"/>
            <ac:grpSpMk id="32" creationId="{9E89E376-66DE-6536-EA38-C26E712CA7F7}"/>
          </ac:grpSpMkLst>
        </pc:grpChg>
        <pc:picChg chg="add del mod">
          <ac:chgData name="Øyvind Ødegård Fougner" userId="13c1e9ea-b00e-40f7-9907-250b788e8411" providerId="ADAL" clId="{4E4BC6F7-247A-4D13-8E00-F3A76CB4B047}" dt="2022-11-28T12:30:56.377" v="1615" actId="478"/>
          <ac:picMkLst>
            <pc:docMk/>
            <pc:sldMk cId="3529927672" sldId="438"/>
            <ac:picMk id="6" creationId="{2E535274-CA90-8BD6-A7B4-55F9F82D3BA8}"/>
          </ac:picMkLst>
        </pc:picChg>
        <pc:picChg chg="add del mod">
          <ac:chgData name="Øyvind Ødegård Fougner" userId="13c1e9ea-b00e-40f7-9907-250b788e8411" providerId="ADAL" clId="{4E4BC6F7-247A-4D13-8E00-F3A76CB4B047}" dt="2022-11-28T12:30:58.577" v="1617" actId="478"/>
          <ac:picMkLst>
            <pc:docMk/>
            <pc:sldMk cId="3529927672" sldId="438"/>
            <ac:picMk id="8" creationId="{DDEAD5F5-9D8B-E613-32B3-9D42218AAC03}"/>
          </ac:picMkLst>
        </pc:picChg>
        <pc:picChg chg="add del mod">
          <ac:chgData name="Øyvind Ødegård Fougner" userId="13c1e9ea-b00e-40f7-9907-250b788e8411" providerId="ADAL" clId="{4E4BC6F7-247A-4D13-8E00-F3A76CB4B047}" dt="2022-11-28T12:30:55.595" v="1614" actId="478"/>
          <ac:picMkLst>
            <pc:docMk/>
            <pc:sldMk cId="3529927672" sldId="438"/>
            <ac:picMk id="12" creationId="{976AE751-F88E-82AF-AFE3-DC93545D68F3}"/>
          </ac:picMkLst>
        </pc:picChg>
        <pc:picChg chg="add del mod">
          <ac:chgData name="Øyvind Ødegård Fougner" userId="13c1e9ea-b00e-40f7-9907-250b788e8411" providerId="ADAL" clId="{4E4BC6F7-247A-4D13-8E00-F3A76CB4B047}" dt="2022-11-28T13:20:49.610" v="2575" actId="478"/>
          <ac:picMkLst>
            <pc:docMk/>
            <pc:sldMk cId="3529927672" sldId="438"/>
            <ac:picMk id="25" creationId="{144762E4-00C0-3158-A21D-3778875D1908}"/>
          </ac:picMkLst>
        </pc:picChg>
        <pc:picChg chg="add mod topLvl modCrop">
          <ac:chgData name="Øyvind Ødegård Fougner" userId="13c1e9ea-b00e-40f7-9907-250b788e8411" providerId="ADAL" clId="{4E4BC6F7-247A-4D13-8E00-F3A76CB4B047}" dt="2022-11-28T13:35:59.450" v="2765" actId="1035"/>
          <ac:picMkLst>
            <pc:docMk/>
            <pc:sldMk cId="3529927672" sldId="438"/>
            <ac:picMk id="27" creationId="{6CEB5951-B394-515B-2D08-167082E68AA8}"/>
          </ac:picMkLst>
        </pc:picChg>
        <pc:picChg chg="add mod topLvl modCrop">
          <ac:chgData name="Øyvind Ødegård Fougner" userId="13c1e9ea-b00e-40f7-9907-250b788e8411" providerId="ADAL" clId="{4E4BC6F7-247A-4D13-8E00-F3A76CB4B047}" dt="2022-11-28T13:35:59.450" v="2765" actId="1035"/>
          <ac:picMkLst>
            <pc:docMk/>
            <pc:sldMk cId="3529927672" sldId="438"/>
            <ac:picMk id="29" creationId="{54B57E41-E03F-C941-F886-515EF248A9F8}"/>
          </ac:picMkLst>
        </pc:picChg>
        <pc:picChg chg="add mod topLvl modCrop">
          <ac:chgData name="Øyvind Ødegård Fougner" userId="13c1e9ea-b00e-40f7-9907-250b788e8411" providerId="ADAL" clId="{4E4BC6F7-247A-4D13-8E00-F3A76CB4B047}" dt="2022-11-28T13:35:59.450" v="2765" actId="1035"/>
          <ac:picMkLst>
            <pc:docMk/>
            <pc:sldMk cId="3529927672" sldId="438"/>
            <ac:picMk id="30" creationId="{C677A0E4-ED87-F34A-79DF-AB55AE9C574D}"/>
          </ac:picMkLst>
        </pc:picChg>
        <pc:picChg chg="add mod topLvl modCrop">
          <ac:chgData name="Øyvind Ødegård Fougner" userId="13c1e9ea-b00e-40f7-9907-250b788e8411" providerId="ADAL" clId="{4E4BC6F7-247A-4D13-8E00-F3A76CB4B047}" dt="2022-11-28T13:35:59.450" v="2765" actId="1035"/>
          <ac:picMkLst>
            <pc:docMk/>
            <pc:sldMk cId="3529927672" sldId="438"/>
            <ac:picMk id="31" creationId="{3A13A8B2-E334-61CE-B55B-49B742840813}"/>
          </ac:picMkLst>
        </pc:picChg>
      </pc:sldChg>
      <pc:sldChg chg="modSp new mod">
        <pc:chgData name="Øyvind Ødegård Fougner" userId="13c1e9ea-b00e-40f7-9907-250b788e8411" providerId="ADAL" clId="{4E4BC6F7-247A-4D13-8E00-F3A76CB4B047}" dt="2022-11-28T13:42:05.298" v="2792" actId="20577"/>
        <pc:sldMkLst>
          <pc:docMk/>
          <pc:sldMk cId="2814391853" sldId="439"/>
        </pc:sldMkLst>
        <pc:spChg chg="mod">
          <ac:chgData name="Øyvind Ødegård Fougner" userId="13c1e9ea-b00e-40f7-9907-250b788e8411" providerId="ADAL" clId="{4E4BC6F7-247A-4D13-8E00-F3A76CB4B047}" dt="2022-11-28T13:42:05.298" v="2792" actId="20577"/>
          <ac:spMkLst>
            <pc:docMk/>
            <pc:sldMk cId="2814391853" sldId="439"/>
            <ac:spMk id="2" creationId="{24222F29-1AE9-D0BD-3DEE-E06000F630F4}"/>
          </ac:spMkLst>
        </pc:spChg>
      </pc:sldChg>
      <pc:sldChg chg="addSp delSp modSp new mod">
        <pc:chgData name="Øyvind Ødegård Fougner" userId="13c1e9ea-b00e-40f7-9907-250b788e8411" providerId="ADAL" clId="{4E4BC6F7-247A-4D13-8E00-F3A76CB4B047}" dt="2022-11-28T13:46:40.945" v="2847" actId="14100"/>
        <pc:sldMkLst>
          <pc:docMk/>
          <pc:sldMk cId="3656895108" sldId="440"/>
        </pc:sldMkLst>
        <pc:spChg chg="mod">
          <ac:chgData name="Øyvind Ødegård Fougner" userId="13c1e9ea-b00e-40f7-9907-250b788e8411" providerId="ADAL" clId="{4E4BC6F7-247A-4D13-8E00-F3A76CB4B047}" dt="2022-11-28T13:44:02.346" v="2833" actId="20577"/>
          <ac:spMkLst>
            <pc:docMk/>
            <pc:sldMk cId="3656895108" sldId="440"/>
            <ac:spMk id="2" creationId="{53502341-C788-1C4F-08A0-F0C78E76A9DC}"/>
          </ac:spMkLst>
        </pc:spChg>
        <pc:spChg chg="add del mod">
          <ac:chgData name="Øyvind Ødegård Fougner" userId="13c1e9ea-b00e-40f7-9907-250b788e8411" providerId="ADAL" clId="{4E4BC6F7-247A-4D13-8E00-F3A76CB4B047}" dt="2022-11-28T13:44:56.181" v="2836" actId="22"/>
          <ac:spMkLst>
            <pc:docMk/>
            <pc:sldMk cId="3656895108" sldId="440"/>
            <ac:spMk id="3" creationId="{06753FB7-702E-347C-A098-10854C4C89B1}"/>
          </ac:spMkLst>
        </pc:spChg>
        <pc:spChg chg="del">
          <ac:chgData name="Øyvind Ødegård Fougner" userId="13c1e9ea-b00e-40f7-9907-250b788e8411" providerId="ADAL" clId="{4E4BC6F7-247A-4D13-8E00-F3A76CB4B047}" dt="2022-11-28T13:44:57.178" v="2837" actId="22"/>
          <ac:spMkLst>
            <pc:docMk/>
            <pc:sldMk cId="3656895108" sldId="440"/>
            <ac:spMk id="4" creationId="{6E41128F-8581-5758-088F-C8CEE4567A91}"/>
          </ac:spMkLst>
        </pc:spChg>
        <pc:spChg chg="add del mod">
          <ac:chgData name="Øyvind Ødegård Fougner" userId="13c1e9ea-b00e-40f7-9907-250b788e8411" providerId="ADAL" clId="{4E4BC6F7-247A-4D13-8E00-F3A76CB4B047}" dt="2022-11-28T13:46:35.869" v="2845"/>
          <ac:spMkLst>
            <pc:docMk/>
            <pc:sldMk cId="3656895108" sldId="440"/>
            <ac:spMk id="10" creationId="{CCC00533-9F3B-FF2F-DBEC-94C3B52101D3}"/>
          </ac:spMkLst>
        </pc:spChg>
        <pc:picChg chg="add del mod ord">
          <ac:chgData name="Øyvind Ødegård Fougner" userId="13c1e9ea-b00e-40f7-9907-250b788e8411" providerId="ADAL" clId="{4E4BC6F7-247A-4D13-8E00-F3A76CB4B047}" dt="2022-11-28T13:44:56.181" v="2836" actId="22"/>
          <ac:picMkLst>
            <pc:docMk/>
            <pc:sldMk cId="3656895108" sldId="440"/>
            <ac:picMk id="6" creationId="{3351F196-5D3F-8CE4-3B3C-90821DC542A1}"/>
          </ac:picMkLst>
        </pc:picChg>
        <pc:picChg chg="add del mod ord">
          <ac:chgData name="Øyvind Ødegård Fougner" userId="13c1e9ea-b00e-40f7-9907-250b788e8411" providerId="ADAL" clId="{4E4BC6F7-247A-4D13-8E00-F3A76CB4B047}" dt="2022-11-28T13:45:08.665" v="2839" actId="478"/>
          <ac:picMkLst>
            <pc:docMk/>
            <pc:sldMk cId="3656895108" sldId="440"/>
            <ac:picMk id="8" creationId="{78795DF7-A7EA-DD26-EFFE-2ACECA3D288F}"/>
          </ac:picMkLst>
        </pc:picChg>
        <pc:picChg chg="add del">
          <ac:chgData name="Øyvind Ødegård Fougner" userId="13c1e9ea-b00e-40f7-9907-250b788e8411" providerId="ADAL" clId="{4E4BC6F7-247A-4D13-8E00-F3A76CB4B047}" dt="2022-11-28T13:46:25.477" v="2841" actId="22"/>
          <ac:picMkLst>
            <pc:docMk/>
            <pc:sldMk cId="3656895108" sldId="440"/>
            <ac:picMk id="12" creationId="{3B774403-B35A-5B4F-3DE7-F0BAD24243DD}"/>
          </ac:picMkLst>
        </pc:picChg>
        <pc:picChg chg="add del mod">
          <ac:chgData name="Øyvind Ødegård Fougner" userId="13c1e9ea-b00e-40f7-9907-250b788e8411" providerId="ADAL" clId="{4E4BC6F7-247A-4D13-8E00-F3A76CB4B047}" dt="2022-11-28T13:46:34.665" v="2844" actId="21"/>
          <ac:picMkLst>
            <pc:docMk/>
            <pc:sldMk cId="3656895108" sldId="440"/>
            <ac:picMk id="14" creationId="{FC6006EF-0A59-56DE-388A-03A385227E27}"/>
          </ac:picMkLst>
        </pc:picChg>
        <pc:picChg chg="add mod">
          <ac:chgData name="Øyvind Ødegård Fougner" userId="13c1e9ea-b00e-40f7-9907-250b788e8411" providerId="ADAL" clId="{4E4BC6F7-247A-4D13-8E00-F3A76CB4B047}" dt="2022-11-28T13:46:40.945" v="2847" actId="14100"/>
          <ac:picMkLst>
            <pc:docMk/>
            <pc:sldMk cId="3656895108" sldId="440"/>
            <ac:picMk id="15" creationId="{F33F2949-DA98-4822-9C2B-54EBB4D8BAA6}"/>
          </ac:picMkLst>
        </pc:picChg>
      </pc:sldChg>
      <pc:sldChg chg="modSp new mod">
        <pc:chgData name="Øyvind Ødegård Fougner" userId="13c1e9ea-b00e-40f7-9907-250b788e8411" providerId="ADAL" clId="{4E4BC6F7-247A-4D13-8E00-F3A76CB4B047}" dt="2022-11-28T13:49:11.076" v="3089" actId="20577"/>
        <pc:sldMkLst>
          <pc:docMk/>
          <pc:sldMk cId="1944529235" sldId="441"/>
        </pc:sldMkLst>
        <pc:spChg chg="mod">
          <ac:chgData name="Øyvind Ødegård Fougner" userId="13c1e9ea-b00e-40f7-9907-250b788e8411" providerId="ADAL" clId="{4E4BC6F7-247A-4D13-8E00-F3A76CB4B047}" dt="2022-11-28T13:47:10.963" v="2872" actId="20577"/>
          <ac:spMkLst>
            <pc:docMk/>
            <pc:sldMk cId="1944529235" sldId="441"/>
            <ac:spMk id="2" creationId="{A0EA8FC8-3378-1A7B-A049-A7046FEC20F5}"/>
          </ac:spMkLst>
        </pc:spChg>
        <pc:spChg chg="mod">
          <ac:chgData name="Øyvind Ødegård Fougner" userId="13c1e9ea-b00e-40f7-9907-250b788e8411" providerId="ADAL" clId="{4E4BC6F7-247A-4D13-8E00-F3A76CB4B047}" dt="2022-11-28T13:49:11.076" v="3089" actId="20577"/>
          <ac:spMkLst>
            <pc:docMk/>
            <pc:sldMk cId="1944529235" sldId="441"/>
            <ac:spMk id="3" creationId="{68F097DE-453F-5FC7-B67E-B625BD96B3C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73989C-E27C-4A00-93D5-2165718E192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9AABEA8-0FCA-4690-AFB9-C598A5985847}">
      <dgm:prSet phldrT="[Text]"/>
      <dgm:spPr/>
      <dgm:t>
        <a:bodyPr/>
        <a:lstStyle/>
        <a:p>
          <a:r>
            <a:rPr lang="en-GB"/>
            <a:t>Pre-processing</a:t>
          </a:r>
        </a:p>
      </dgm:t>
    </dgm:pt>
    <dgm:pt modelId="{F1224FD2-98A7-4EB5-8E86-32791819A08E}" type="parTrans" cxnId="{D1327AC7-8803-47F3-85BA-4539DC51D892}">
      <dgm:prSet/>
      <dgm:spPr/>
      <dgm:t>
        <a:bodyPr/>
        <a:lstStyle/>
        <a:p>
          <a:endParaRPr lang="en-GB"/>
        </a:p>
      </dgm:t>
    </dgm:pt>
    <dgm:pt modelId="{15D2A465-D608-465B-864D-E2C38575F2B1}" type="sibTrans" cxnId="{D1327AC7-8803-47F3-85BA-4539DC51D892}">
      <dgm:prSet/>
      <dgm:spPr/>
      <dgm:t>
        <a:bodyPr/>
        <a:lstStyle/>
        <a:p>
          <a:endParaRPr lang="en-GB"/>
        </a:p>
      </dgm:t>
    </dgm:pt>
    <dgm:pt modelId="{EE23BB86-0548-4F89-A863-1263C972C238}">
      <dgm:prSet phldrT="[Text]"/>
      <dgm:spPr/>
      <dgm:t>
        <a:bodyPr/>
        <a:lstStyle/>
        <a:p>
          <a:r>
            <a:rPr lang="en-GB"/>
            <a:t>Filters</a:t>
          </a:r>
        </a:p>
      </dgm:t>
    </dgm:pt>
    <dgm:pt modelId="{8F9FFD30-D53D-4CC4-9537-977931EE2E2E}" type="parTrans" cxnId="{8447902F-65DA-4EB1-93B0-2D5185B3E0C1}">
      <dgm:prSet/>
      <dgm:spPr/>
      <dgm:t>
        <a:bodyPr/>
        <a:lstStyle/>
        <a:p>
          <a:endParaRPr lang="en-GB"/>
        </a:p>
      </dgm:t>
    </dgm:pt>
    <dgm:pt modelId="{92283348-3ED6-4AF9-BF79-FEA56935E040}" type="sibTrans" cxnId="{8447902F-65DA-4EB1-93B0-2D5185B3E0C1}">
      <dgm:prSet/>
      <dgm:spPr/>
      <dgm:t>
        <a:bodyPr/>
        <a:lstStyle/>
        <a:p>
          <a:endParaRPr lang="en-GB"/>
        </a:p>
      </dgm:t>
    </dgm:pt>
    <dgm:pt modelId="{F4767945-DE4C-4CA7-816A-41E3C79694F2}">
      <dgm:prSet phldrT="[Text]"/>
      <dgm:spPr/>
      <dgm:t>
        <a:bodyPr/>
        <a:lstStyle/>
        <a:p>
          <a:r>
            <a:rPr lang="en-GB"/>
            <a:t>Annotation</a:t>
          </a:r>
        </a:p>
      </dgm:t>
    </dgm:pt>
    <dgm:pt modelId="{706EB0C6-E361-4F6F-97E2-5C6851CFF9B0}" type="parTrans" cxnId="{3AAD11C2-7BA7-47CC-A2BC-E40DE9F55DDF}">
      <dgm:prSet/>
      <dgm:spPr/>
      <dgm:t>
        <a:bodyPr/>
        <a:lstStyle/>
        <a:p>
          <a:endParaRPr lang="en-GB"/>
        </a:p>
      </dgm:t>
    </dgm:pt>
    <dgm:pt modelId="{94FADAA4-96A0-4EDD-9128-87D55C33ADF3}" type="sibTrans" cxnId="{3AAD11C2-7BA7-47CC-A2BC-E40DE9F55DDF}">
      <dgm:prSet/>
      <dgm:spPr/>
      <dgm:t>
        <a:bodyPr/>
        <a:lstStyle/>
        <a:p>
          <a:endParaRPr lang="en-GB"/>
        </a:p>
      </dgm:t>
    </dgm:pt>
    <dgm:pt modelId="{3A981F2D-7246-4804-BBA3-5CF640D8872A}">
      <dgm:prSet phldrT="[Text]"/>
      <dgm:spPr/>
      <dgm:t>
        <a:bodyPr/>
        <a:lstStyle/>
        <a:p>
          <a:r>
            <a:rPr lang="en-GB"/>
            <a:t>Segmentation</a:t>
          </a:r>
        </a:p>
      </dgm:t>
    </dgm:pt>
    <dgm:pt modelId="{357566A0-1007-4E35-985C-747F27BFBDF1}" type="parTrans" cxnId="{02EEEF32-097B-49A7-AB0B-154143D68529}">
      <dgm:prSet/>
      <dgm:spPr/>
      <dgm:t>
        <a:bodyPr/>
        <a:lstStyle/>
        <a:p>
          <a:endParaRPr lang="en-GB"/>
        </a:p>
      </dgm:t>
    </dgm:pt>
    <dgm:pt modelId="{698AE756-6ED7-40F5-9B52-C831DC97ACA8}" type="sibTrans" cxnId="{02EEEF32-097B-49A7-AB0B-154143D68529}">
      <dgm:prSet/>
      <dgm:spPr/>
      <dgm:t>
        <a:bodyPr/>
        <a:lstStyle/>
        <a:p>
          <a:endParaRPr lang="en-GB"/>
        </a:p>
      </dgm:t>
    </dgm:pt>
    <dgm:pt modelId="{3633C293-926D-454F-9AC9-8D9715F7BB9E}">
      <dgm:prSet phldrT="[Text]"/>
      <dgm:spPr/>
      <dgm:t>
        <a:bodyPr/>
        <a:lstStyle/>
        <a:p>
          <a:r>
            <a:rPr lang="en-GB"/>
            <a:t>Manual input</a:t>
          </a:r>
        </a:p>
      </dgm:t>
    </dgm:pt>
    <dgm:pt modelId="{7DE3CC1A-9702-49AC-BA23-D7058A5C66D4}" type="parTrans" cxnId="{58626A04-B019-4882-8F26-26BEBCBEB100}">
      <dgm:prSet/>
      <dgm:spPr/>
      <dgm:t>
        <a:bodyPr/>
        <a:lstStyle/>
        <a:p>
          <a:endParaRPr lang="en-GB"/>
        </a:p>
      </dgm:t>
    </dgm:pt>
    <dgm:pt modelId="{5374404E-A052-4179-9764-EBB789138229}" type="sibTrans" cxnId="{58626A04-B019-4882-8F26-26BEBCBEB100}">
      <dgm:prSet/>
      <dgm:spPr/>
      <dgm:t>
        <a:bodyPr/>
        <a:lstStyle/>
        <a:p>
          <a:endParaRPr lang="en-GB"/>
        </a:p>
      </dgm:t>
    </dgm:pt>
    <dgm:pt modelId="{59BC7CA3-319B-434C-A35F-3948CFBC612E}">
      <dgm:prSet phldrT="[Text]"/>
      <dgm:spPr/>
      <dgm:t>
        <a:bodyPr/>
        <a:lstStyle/>
        <a:p>
          <a:r>
            <a:rPr lang="en-GB"/>
            <a:t>Post-processing</a:t>
          </a:r>
        </a:p>
      </dgm:t>
    </dgm:pt>
    <dgm:pt modelId="{D42BDAFC-6A5D-4C23-97F3-8DF1D2E37853}" type="parTrans" cxnId="{CDAC6EE0-9908-4132-B396-5957288468F6}">
      <dgm:prSet/>
      <dgm:spPr/>
      <dgm:t>
        <a:bodyPr/>
        <a:lstStyle/>
        <a:p>
          <a:endParaRPr lang="en-GB"/>
        </a:p>
      </dgm:t>
    </dgm:pt>
    <dgm:pt modelId="{0AB564A0-278C-4C65-8E8A-690D4DBB2536}" type="sibTrans" cxnId="{CDAC6EE0-9908-4132-B396-5957288468F6}">
      <dgm:prSet/>
      <dgm:spPr/>
      <dgm:t>
        <a:bodyPr/>
        <a:lstStyle/>
        <a:p>
          <a:endParaRPr lang="en-GB"/>
        </a:p>
      </dgm:t>
    </dgm:pt>
    <dgm:pt modelId="{5D8582D6-4BE7-44B2-A7F3-19E64C60E511}">
      <dgm:prSet phldrT="[Text]"/>
      <dgm:spPr/>
      <dgm:t>
        <a:bodyPr/>
        <a:lstStyle/>
        <a:p>
          <a:r>
            <a:rPr lang="en-GB"/>
            <a:t>Quantification</a:t>
          </a:r>
        </a:p>
      </dgm:t>
    </dgm:pt>
    <dgm:pt modelId="{6D55F0ED-8112-453B-9D22-970C123C7208}" type="parTrans" cxnId="{F998AE83-AF72-4D46-B0CE-B6898273E131}">
      <dgm:prSet/>
      <dgm:spPr/>
      <dgm:t>
        <a:bodyPr/>
        <a:lstStyle/>
        <a:p>
          <a:endParaRPr lang="en-GB"/>
        </a:p>
      </dgm:t>
    </dgm:pt>
    <dgm:pt modelId="{DA0203B5-B2E5-4167-A607-6D6D4F62A150}" type="sibTrans" cxnId="{F998AE83-AF72-4D46-B0CE-B6898273E131}">
      <dgm:prSet/>
      <dgm:spPr/>
      <dgm:t>
        <a:bodyPr/>
        <a:lstStyle/>
        <a:p>
          <a:endParaRPr lang="en-GB"/>
        </a:p>
      </dgm:t>
    </dgm:pt>
    <dgm:pt modelId="{7D4FE3E3-A0AF-47F1-AEEB-17B418ADE52C}">
      <dgm:prSet phldrT="[Text]"/>
      <dgm:spPr/>
      <dgm:t>
        <a:bodyPr/>
        <a:lstStyle/>
        <a:p>
          <a:endParaRPr lang="en-GB"/>
        </a:p>
      </dgm:t>
    </dgm:pt>
    <dgm:pt modelId="{3799E090-C013-44B4-A582-59A3723EC4DE}" type="parTrans" cxnId="{0458ADF8-606D-418A-B495-7626D0A403E4}">
      <dgm:prSet/>
      <dgm:spPr/>
      <dgm:t>
        <a:bodyPr/>
        <a:lstStyle/>
        <a:p>
          <a:endParaRPr lang="en-GB"/>
        </a:p>
      </dgm:t>
    </dgm:pt>
    <dgm:pt modelId="{5CC0547B-AADE-43DE-8663-85DBA1F1465C}" type="sibTrans" cxnId="{0458ADF8-606D-418A-B495-7626D0A403E4}">
      <dgm:prSet/>
      <dgm:spPr/>
      <dgm:t>
        <a:bodyPr/>
        <a:lstStyle/>
        <a:p>
          <a:endParaRPr lang="en-GB"/>
        </a:p>
      </dgm:t>
    </dgm:pt>
    <dgm:pt modelId="{4A3D23C1-8ED5-4474-BA85-2EF3D24BDE81}">
      <dgm:prSet phldrT="[Text]"/>
      <dgm:spPr/>
      <dgm:t>
        <a:bodyPr/>
        <a:lstStyle/>
        <a:p>
          <a:r>
            <a:rPr lang="en-GB"/>
            <a:t>Adjusting manual input</a:t>
          </a:r>
        </a:p>
      </dgm:t>
    </dgm:pt>
    <dgm:pt modelId="{9524A66B-E432-4C0A-A0A6-20A5A9017518}" type="parTrans" cxnId="{A40AFE2A-8B07-475B-8BEF-CDCDE405D96D}">
      <dgm:prSet/>
      <dgm:spPr/>
      <dgm:t>
        <a:bodyPr/>
        <a:lstStyle/>
        <a:p>
          <a:endParaRPr lang="en-GB"/>
        </a:p>
      </dgm:t>
    </dgm:pt>
    <dgm:pt modelId="{5D5C593B-01BD-49FF-8736-CEF7EF9B28E9}" type="sibTrans" cxnId="{A40AFE2A-8B07-475B-8BEF-CDCDE405D96D}">
      <dgm:prSet/>
      <dgm:spPr/>
      <dgm:t>
        <a:bodyPr/>
        <a:lstStyle/>
        <a:p>
          <a:endParaRPr lang="en-GB"/>
        </a:p>
      </dgm:t>
    </dgm:pt>
    <dgm:pt modelId="{3F6CBEC3-5F60-43FE-8694-654221EB4CB9}">
      <dgm:prSet phldrT="[Text]"/>
      <dgm:spPr/>
      <dgm:t>
        <a:bodyPr/>
        <a:lstStyle/>
        <a:p>
          <a:r>
            <a:rPr lang="en-GB"/>
            <a:t>Manual QC</a:t>
          </a:r>
        </a:p>
      </dgm:t>
    </dgm:pt>
    <dgm:pt modelId="{B4FBB187-6D7F-4F89-B869-B08EAD5CFB2A}" type="parTrans" cxnId="{DB0CDDD1-60A3-4B90-9298-D5826C37D81F}">
      <dgm:prSet/>
      <dgm:spPr/>
      <dgm:t>
        <a:bodyPr/>
        <a:lstStyle/>
        <a:p>
          <a:endParaRPr lang="en-GB"/>
        </a:p>
      </dgm:t>
    </dgm:pt>
    <dgm:pt modelId="{B354D8E2-D637-42E9-927C-5F0AF38F800B}" type="sibTrans" cxnId="{DB0CDDD1-60A3-4B90-9298-D5826C37D81F}">
      <dgm:prSet/>
      <dgm:spPr/>
      <dgm:t>
        <a:bodyPr/>
        <a:lstStyle/>
        <a:p>
          <a:endParaRPr lang="en-GB"/>
        </a:p>
      </dgm:t>
    </dgm:pt>
    <dgm:pt modelId="{12A11C9F-97A9-40B3-A582-FDD6147BE6D5}">
      <dgm:prSet phldrT="[Text]"/>
      <dgm:spPr/>
      <dgm:t>
        <a:bodyPr/>
        <a:lstStyle/>
        <a:p>
          <a:r>
            <a:rPr lang="en-GB"/>
            <a:t>Cropping</a:t>
          </a:r>
        </a:p>
      </dgm:t>
    </dgm:pt>
    <dgm:pt modelId="{71007D26-F6E5-4B2E-8802-C2640041DB69}" type="parTrans" cxnId="{67FF2370-9316-47A8-90DD-78F6D393E4D5}">
      <dgm:prSet/>
      <dgm:spPr/>
      <dgm:t>
        <a:bodyPr/>
        <a:lstStyle/>
        <a:p>
          <a:endParaRPr lang="en-GB"/>
        </a:p>
      </dgm:t>
    </dgm:pt>
    <dgm:pt modelId="{03A30B89-BA2F-4810-9411-9728A43833A7}" type="sibTrans" cxnId="{67FF2370-9316-47A8-90DD-78F6D393E4D5}">
      <dgm:prSet/>
      <dgm:spPr/>
      <dgm:t>
        <a:bodyPr/>
        <a:lstStyle/>
        <a:p>
          <a:endParaRPr lang="en-GB"/>
        </a:p>
      </dgm:t>
    </dgm:pt>
    <dgm:pt modelId="{37C81CB4-159D-4BDB-8526-00EF21D43E8C}" type="pres">
      <dgm:prSet presAssocID="{AD73989C-E27C-4A00-93D5-2165718E1920}" presName="Name0" presStyleCnt="0">
        <dgm:presLayoutVars>
          <dgm:dir/>
          <dgm:animLvl val="lvl"/>
          <dgm:resizeHandles val="exact"/>
        </dgm:presLayoutVars>
      </dgm:prSet>
      <dgm:spPr/>
    </dgm:pt>
    <dgm:pt modelId="{13DC97FD-AF3F-412B-A124-9EB16DB34C35}" type="pres">
      <dgm:prSet presAssocID="{29AABEA8-0FCA-4690-AFB9-C598A5985847}" presName="composite" presStyleCnt="0"/>
      <dgm:spPr/>
    </dgm:pt>
    <dgm:pt modelId="{55682307-F5BF-4EB5-9AF8-78FA60DB9200}" type="pres">
      <dgm:prSet presAssocID="{29AABEA8-0FCA-4690-AFB9-C598A598584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DA275E-0F96-485F-8A84-42F65B111BE5}" type="pres">
      <dgm:prSet presAssocID="{29AABEA8-0FCA-4690-AFB9-C598A5985847}" presName="desTx" presStyleLbl="alignAccFollowNode1" presStyleIdx="0" presStyleCnt="3">
        <dgm:presLayoutVars>
          <dgm:bulletEnabled val="1"/>
        </dgm:presLayoutVars>
      </dgm:prSet>
      <dgm:spPr/>
    </dgm:pt>
    <dgm:pt modelId="{BE435E90-9101-433D-960B-5AD77E1042FE}" type="pres">
      <dgm:prSet presAssocID="{15D2A465-D608-465B-864D-E2C38575F2B1}" presName="space" presStyleCnt="0"/>
      <dgm:spPr/>
    </dgm:pt>
    <dgm:pt modelId="{EFD65969-2B6A-4F56-8775-AB3D2AF22C5E}" type="pres">
      <dgm:prSet presAssocID="{F4767945-DE4C-4CA7-816A-41E3C79694F2}" presName="composite" presStyleCnt="0"/>
      <dgm:spPr/>
    </dgm:pt>
    <dgm:pt modelId="{EBEB8B64-3CAB-4E52-A0BC-ABF3054A4419}" type="pres">
      <dgm:prSet presAssocID="{F4767945-DE4C-4CA7-816A-41E3C79694F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647F0B4-0496-476B-85B0-EF92841899BD}" type="pres">
      <dgm:prSet presAssocID="{F4767945-DE4C-4CA7-816A-41E3C79694F2}" presName="desTx" presStyleLbl="alignAccFollowNode1" presStyleIdx="1" presStyleCnt="3">
        <dgm:presLayoutVars>
          <dgm:bulletEnabled val="1"/>
        </dgm:presLayoutVars>
      </dgm:prSet>
      <dgm:spPr/>
    </dgm:pt>
    <dgm:pt modelId="{42843A9D-6BE8-43F3-82E3-B9C5C0E3B2FF}" type="pres">
      <dgm:prSet presAssocID="{94FADAA4-96A0-4EDD-9128-87D55C33ADF3}" presName="space" presStyleCnt="0"/>
      <dgm:spPr/>
    </dgm:pt>
    <dgm:pt modelId="{3EA7B5D5-9BD7-4938-A7D0-97943090EE48}" type="pres">
      <dgm:prSet presAssocID="{59BC7CA3-319B-434C-A35F-3948CFBC612E}" presName="composite" presStyleCnt="0"/>
      <dgm:spPr/>
    </dgm:pt>
    <dgm:pt modelId="{BFF736CC-1880-469D-8E9F-83EB8AC36BD4}" type="pres">
      <dgm:prSet presAssocID="{59BC7CA3-319B-434C-A35F-3948CFBC612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BF4F6A-6754-4EEC-AE21-3D117E3B760E}" type="pres">
      <dgm:prSet presAssocID="{59BC7CA3-319B-434C-A35F-3948CFBC612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8626A04-B019-4882-8F26-26BEBCBEB100}" srcId="{F4767945-DE4C-4CA7-816A-41E3C79694F2}" destId="{3633C293-926D-454F-9AC9-8D9715F7BB9E}" srcOrd="1" destOrd="0" parTransId="{7DE3CC1A-9702-49AC-BA23-D7058A5C66D4}" sibTransId="{5374404E-A052-4179-9764-EBB789138229}"/>
    <dgm:cxn modelId="{CF740D05-C04E-40A5-A4A0-8B0DCC0538F4}" type="presOf" srcId="{29AABEA8-0FCA-4690-AFB9-C598A5985847}" destId="{55682307-F5BF-4EB5-9AF8-78FA60DB9200}" srcOrd="0" destOrd="0" presId="urn:microsoft.com/office/officeart/2005/8/layout/hList1"/>
    <dgm:cxn modelId="{4B24C31C-B80E-4BBC-9E2B-BA1703F08756}" type="presOf" srcId="{3633C293-926D-454F-9AC9-8D9715F7BB9E}" destId="{F647F0B4-0496-476B-85B0-EF92841899BD}" srcOrd="0" destOrd="1" presId="urn:microsoft.com/office/officeart/2005/8/layout/hList1"/>
    <dgm:cxn modelId="{F4400729-2BB0-4610-97FA-24D5E4A322B7}" type="presOf" srcId="{59BC7CA3-319B-434C-A35F-3948CFBC612E}" destId="{BFF736CC-1880-469D-8E9F-83EB8AC36BD4}" srcOrd="0" destOrd="0" presId="urn:microsoft.com/office/officeart/2005/8/layout/hList1"/>
    <dgm:cxn modelId="{C5BBAB2A-8D68-4160-B826-A99927B4143A}" type="presOf" srcId="{F4767945-DE4C-4CA7-816A-41E3C79694F2}" destId="{EBEB8B64-3CAB-4E52-A0BC-ABF3054A4419}" srcOrd="0" destOrd="0" presId="urn:microsoft.com/office/officeart/2005/8/layout/hList1"/>
    <dgm:cxn modelId="{A40AFE2A-8B07-475B-8BEF-CDCDE405D96D}" srcId="{59BC7CA3-319B-434C-A35F-3948CFBC612E}" destId="{4A3D23C1-8ED5-4474-BA85-2EF3D24BDE81}" srcOrd="1" destOrd="0" parTransId="{9524A66B-E432-4C0A-A0A6-20A5A9017518}" sibTransId="{5D5C593B-01BD-49FF-8736-CEF7EF9B28E9}"/>
    <dgm:cxn modelId="{8447902F-65DA-4EB1-93B0-2D5185B3E0C1}" srcId="{29AABEA8-0FCA-4690-AFB9-C598A5985847}" destId="{EE23BB86-0548-4F89-A863-1263C972C238}" srcOrd="0" destOrd="0" parTransId="{8F9FFD30-D53D-4CC4-9537-977931EE2E2E}" sibTransId="{92283348-3ED6-4AF9-BF79-FEA56935E040}"/>
    <dgm:cxn modelId="{02EEEF32-097B-49A7-AB0B-154143D68529}" srcId="{F4767945-DE4C-4CA7-816A-41E3C79694F2}" destId="{3A981F2D-7246-4804-BBA3-5CF640D8872A}" srcOrd="0" destOrd="0" parTransId="{357566A0-1007-4E35-985C-747F27BFBDF1}" sibTransId="{698AE756-6ED7-40F5-9B52-C831DC97ACA8}"/>
    <dgm:cxn modelId="{DF82C034-0CAF-4A5D-AC90-5560FCE4FBE2}" type="presOf" srcId="{3A981F2D-7246-4804-BBA3-5CF640D8872A}" destId="{F647F0B4-0496-476B-85B0-EF92841899BD}" srcOrd="0" destOrd="0" presId="urn:microsoft.com/office/officeart/2005/8/layout/hList1"/>
    <dgm:cxn modelId="{359DF967-BB55-4A2F-A07F-1E94E82685B9}" type="presOf" srcId="{12A11C9F-97A9-40B3-A582-FDD6147BE6D5}" destId="{91DA275E-0F96-485F-8A84-42F65B111BE5}" srcOrd="0" destOrd="1" presId="urn:microsoft.com/office/officeart/2005/8/layout/hList1"/>
    <dgm:cxn modelId="{67FF2370-9316-47A8-90DD-78F6D393E4D5}" srcId="{29AABEA8-0FCA-4690-AFB9-C598A5985847}" destId="{12A11C9F-97A9-40B3-A582-FDD6147BE6D5}" srcOrd="1" destOrd="0" parTransId="{71007D26-F6E5-4B2E-8802-C2640041DB69}" sibTransId="{03A30B89-BA2F-4810-9411-9728A43833A7}"/>
    <dgm:cxn modelId="{F998AE83-AF72-4D46-B0CE-B6898273E131}" srcId="{59BC7CA3-319B-434C-A35F-3948CFBC612E}" destId="{5D8582D6-4BE7-44B2-A7F3-19E64C60E511}" srcOrd="0" destOrd="0" parTransId="{6D55F0ED-8112-453B-9D22-970C123C7208}" sibTransId="{DA0203B5-B2E5-4167-A607-6D6D4F62A150}"/>
    <dgm:cxn modelId="{3150DE90-3C06-48C9-A8E1-00639351B378}" type="presOf" srcId="{EE23BB86-0548-4F89-A863-1263C972C238}" destId="{91DA275E-0F96-485F-8A84-42F65B111BE5}" srcOrd="0" destOrd="0" presId="urn:microsoft.com/office/officeart/2005/8/layout/hList1"/>
    <dgm:cxn modelId="{E4F152C1-8E98-4B66-8922-134BD73FB8B6}" type="presOf" srcId="{AD73989C-E27C-4A00-93D5-2165718E1920}" destId="{37C81CB4-159D-4BDB-8526-00EF21D43E8C}" srcOrd="0" destOrd="0" presId="urn:microsoft.com/office/officeart/2005/8/layout/hList1"/>
    <dgm:cxn modelId="{3AAD11C2-7BA7-47CC-A2BC-E40DE9F55DDF}" srcId="{AD73989C-E27C-4A00-93D5-2165718E1920}" destId="{F4767945-DE4C-4CA7-816A-41E3C79694F2}" srcOrd="1" destOrd="0" parTransId="{706EB0C6-E361-4F6F-97E2-5C6851CFF9B0}" sibTransId="{94FADAA4-96A0-4EDD-9128-87D55C33ADF3}"/>
    <dgm:cxn modelId="{C7AC5FC5-2799-4587-B819-887C97C939A1}" type="presOf" srcId="{3F6CBEC3-5F60-43FE-8694-654221EB4CB9}" destId="{F3BF4F6A-6754-4EEC-AE21-3D117E3B760E}" srcOrd="0" destOrd="2" presId="urn:microsoft.com/office/officeart/2005/8/layout/hList1"/>
    <dgm:cxn modelId="{D1327AC7-8803-47F3-85BA-4539DC51D892}" srcId="{AD73989C-E27C-4A00-93D5-2165718E1920}" destId="{29AABEA8-0FCA-4690-AFB9-C598A5985847}" srcOrd="0" destOrd="0" parTransId="{F1224FD2-98A7-4EB5-8E86-32791819A08E}" sibTransId="{15D2A465-D608-465B-864D-E2C38575F2B1}"/>
    <dgm:cxn modelId="{DB0CDDD1-60A3-4B90-9298-D5826C37D81F}" srcId="{59BC7CA3-319B-434C-A35F-3948CFBC612E}" destId="{3F6CBEC3-5F60-43FE-8694-654221EB4CB9}" srcOrd="2" destOrd="0" parTransId="{B4FBB187-6D7F-4F89-B869-B08EAD5CFB2A}" sibTransId="{B354D8E2-D637-42E9-927C-5F0AF38F800B}"/>
    <dgm:cxn modelId="{CDAC6EE0-9908-4132-B396-5957288468F6}" srcId="{AD73989C-E27C-4A00-93D5-2165718E1920}" destId="{59BC7CA3-319B-434C-A35F-3948CFBC612E}" srcOrd="2" destOrd="0" parTransId="{D42BDAFC-6A5D-4C23-97F3-8DF1D2E37853}" sibTransId="{0AB564A0-278C-4C65-8E8A-690D4DBB2536}"/>
    <dgm:cxn modelId="{D3C76DE8-2E3C-4030-B8C8-B2835044B9FC}" type="presOf" srcId="{7D4FE3E3-A0AF-47F1-AEEB-17B418ADE52C}" destId="{F3BF4F6A-6754-4EEC-AE21-3D117E3B760E}" srcOrd="0" destOrd="3" presId="urn:microsoft.com/office/officeart/2005/8/layout/hList1"/>
    <dgm:cxn modelId="{BB024BED-5935-4547-9EF6-E3406B2FEA15}" type="presOf" srcId="{4A3D23C1-8ED5-4474-BA85-2EF3D24BDE81}" destId="{F3BF4F6A-6754-4EEC-AE21-3D117E3B760E}" srcOrd="0" destOrd="1" presId="urn:microsoft.com/office/officeart/2005/8/layout/hList1"/>
    <dgm:cxn modelId="{8380ABF4-AAEC-47DC-93E0-A7E7DAEDAFB4}" type="presOf" srcId="{5D8582D6-4BE7-44B2-A7F3-19E64C60E511}" destId="{F3BF4F6A-6754-4EEC-AE21-3D117E3B760E}" srcOrd="0" destOrd="0" presId="urn:microsoft.com/office/officeart/2005/8/layout/hList1"/>
    <dgm:cxn modelId="{0458ADF8-606D-418A-B495-7626D0A403E4}" srcId="{59BC7CA3-319B-434C-A35F-3948CFBC612E}" destId="{7D4FE3E3-A0AF-47F1-AEEB-17B418ADE52C}" srcOrd="3" destOrd="0" parTransId="{3799E090-C013-44B4-A582-59A3723EC4DE}" sibTransId="{5CC0547B-AADE-43DE-8663-85DBA1F1465C}"/>
    <dgm:cxn modelId="{4FC740AA-7A18-4259-871B-A49151E8B3BA}" type="presParOf" srcId="{37C81CB4-159D-4BDB-8526-00EF21D43E8C}" destId="{13DC97FD-AF3F-412B-A124-9EB16DB34C35}" srcOrd="0" destOrd="0" presId="urn:microsoft.com/office/officeart/2005/8/layout/hList1"/>
    <dgm:cxn modelId="{57B46393-9BA9-4256-BEC5-C2F617D57ECD}" type="presParOf" srcId="{13DC97FD-AF3F-412B-A124-9EB16DB34C35}" destId="{55682307-F5BF-4EB5-9AF8-78FA60DB9200}" srcOrd="0" destOrd="0" presId="urn:microsoft.com/office/officeart/2005/8/layout/hList1"/>
    <dgm:cxn modelId="{BFFE05CE-E6CC-4F8D-BCC6-BF341E9BB435}" type="presParOf" srcId="{13DC97FD-AF3F-412B-A124-9EB16DB34C35}" destId="{91DA275E-0F96-485F-8A84-42F65B111BE5}" srcOrd="1" destOrd="0" presId="urn:microsoft.com/office/officeart/2005/8/layout/hList1"/>
    <dgm:cxn modelId="{CCAFA626-959F-41B4-80BF-F6B4B07F7069}" type="presParOf" srcId="{37C81CB4-159D-4BDB-8526-00EF21D43E8C}" destId="{BE435E90-9101-433D-960B-5AD77E1042FE}" srcOrd="1" destOrd="0" presId="urn:microsoft.com/office/officeart/2005/8/layout/hList1"/>
    <dgm:cxn modelId="{F1E005B4-8873-4553-9F08-FFEEF539677B}" type="presParOf" srcId="{37C81CB4-159D-4BDB-8526-00EF21D43E8C}" destId="{EFD65969-2B6A-4F56-8775-AB3D2AF22C5E}" srcOrd="2" destOrd="0" presId="urn:microsoft.com/office/officeart/2005/8/layout/hList1"/>
    <dgm:cxn modelId="{8DE946AD-0077-418A-ACB5-7707C0D13C01}" type="presParOf" srcId="{EFD65969-2B6A-4F56-8775-AB3D2AF22C5E}" destId="{EBEB8B64-3CAB-4E52-A0BC-ABF3054A4419}" srcOrd="0" destOrd="0" presId="urn:microsoft.com/office/officeart/2005/8/layout/hList1"/>
    <dgm:cxn modelId="{A7BC534C-4DB3-4C0A-A4FD-2A0053E069D7}" type="presParOf" srcId="{EFD65969-2B6A-4F56-8775-AB3D2AF22C5E}" destId="{F647F0B4-0496-476B-85B0-EF92841899BD}" srcOrd="1" destOrd="0" presId="urn:microsoft.com/office/officeart/2005/8/layout/hList1"/>
    <dgm:cxn modelId="{42737DE6-9827-43ED-B7C8-BDDD512223FD}" type="presParOf" srcId="{37C81CB4-159D-4BDB-8526-00EF21D43E8C}" destId="{42843A9D-6BE8-43F3-82E3-B9C5C0E3B2FF}" srcOrd="3" destOrd="0" presId="urn:microsoft.com/office/officeart/2005/8/layout/hList1"/>
    <dgm:cxn modelId="{60F53AD0-0FE1-4F9D-AFA9-97D543A8A76F}" type="presParOf" srcId="{37C81CB4-159D-4BDB-8526-00EF21D43E8C}" destId="{3EA7B5D5-9BD7-4938-A7D0-97943090EE48}" srcOrd="4" destOrd="0" presId="urn:microsoft.com/office/officeart/2005/8/layout/hList1"/>
    <dgm:cxn modelId="{D4BFBB52-F328-4C3B-AC7A-9C95E0FAF27B}" type="presParOf" srcId="{3EA7B5D5-9BD7-4938-A7D0-97943090EE48}" destId="{BFF736CC-1880-469D-8E9F-83EB8AC36BD4}" srcOrd="0" destOrd="0" presId="urn:microsoft.com/office/officeart/2005/8/layout/hList1"/>
    <dgm:cxn modelId="{B863899D-AD04-41A4-B3C7-967336E8BD1C}" type="presParOf" srcId="{3EA7B5D5-9BD7-4938-A7D0-97943090EE48}" destId="{F3BF4F6A-6754-4EEC-AE21-3D117E3B760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73989C-E27C-4A00-93D5-2165718E192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9AABEA8-0FCA-4690-AFB9-C598A5985847}">
      <dgm:prSet phldrT="[Text]"/>
      <dgm:spPr/>
      <dgm:t>
        <a:bodyPr/>
        <a:lstStyle/>
        <a:p>
          <a:r>
            <a:rPr lang="en-GB"/>
            <a:t>Pre-processing</a:t>
          </a:r>
        </a:p>
      </dgm:t>
    </dgm:pt>
    <dgm:pt modelId="{F1224FD2-98A7-4EB5-8E86-32791819A08E}" type="parTrans" cxnId="{D1327AC7-8803-47F3-85BA-4539DC51D892}">
      <dgm:prSet/>
      <dgm:spPr/>
      <dgm:t>
        <a:bodyPr/>
        <a:lstStyle/>
        <a:p>
          <a:endParaRPr lang="en-GB"/>
        </a:p>
      </dgm:t>
    </dgm:pt>
    <dgm:pt modelId="{15D2A465-D608-465B-864D-E2C38575F2B1}" type="sibTrans" cxnId="{D1327AC7-8803-47F3-85BA-4539DC51D892}">
      <dgm:prSet/>
      <dgm:spPr/>
      <dgm:t>
        <a:bodyPr/>
        <a:lstStyle/>
        <a:p>
          <a:endParaRPr lang="en-GB"/>
        </a:p>
      </dgm:t>
    </dgm:pt>
    <dgm:pt modelId="{EE23BB86-0548-4F89-A863-1263C972C238}">
      <dgm:prSet phldrT="[Text]"/>
      <dgm:spPr/>
      <dgm:t>
        <a:bodyPr/>
        <a:lstStyle/>
        <a:p>
          <a:r>
            <a:rPr lang="en-GB"/>
            <a:t>Filters</a:t>
          </a:r>
        </a:p>
      </dgm:t>
    </dgm:pt>
    <dgm:pt modelId="{8F9FFD30-D53D-4CC4-9537-977931EE2E2E}" type="parTrans" cxnId="{8447902F-65DA-4EB1-93B0-2D5185B3E0C1}">
      <dgm:prSet/>
      <dgm:spPr/>
      <dgm:t>
        <a:bodyPr/>
        <a:lstStyle/>
        <a:p>
          <a:endParaRPr lang="en-GB"/>
        </a:p>
      </dgm:t>
    </dgm:pt>
    <dgm:pt modelId="{92283348-3ED6-4AF9-BF79-FEA56935E040}" type="sibTrans" cxnId="{8447902F-65DA-4EB1-93B0-2D5185B3E0C1}">
      <dgm:prSet/>
      <dgm:spPr/>
      <dgm:t>
        <a:bodyPr/>
        <a:lstStyle/>
        <a:p>
          <a:endParaRPr lang="en-GB"/>
        </a:p>
      </dgm:t>
    </dgm:pt>
    <dgm:pt modelId="{F4767945-DE4C-4CA7-816A-41E3C79694F2}">
      <dgm:prSet phldrT="[Text]"/>
      <dgm:spPr/>
      <dgm:t>
        <a:bodyPr/>
        <a:lstStyle/>
        <a:p>
          <a:r>
            <a:rPr lang="en-GB"/>
            <a:t>Annotation</a:t>
          </a:r>
        </a:p>
      </dgm:t>
    </dgm:pt>
    <dgm:pt modelId="{706EB0C6-E361-4F6F-97E2-5C6851CFF9B0}" type="parTrans" cxnId="{3AAD11C2-7BA7-47CC-A2BC-E40DE9F55DDF}">
      <dgm:prSet/>
      <dgm:spPr/>
      <dgm:t>
        <a:bodyPr/>
        <a:lstStyle/>
        <a:p>
          <a:endParaRPr lang="en-GB"/>
        </a:p>
      </dgm:t>
    </dgm:pt>
    <dgm:pt modelId="{94FADAA4-96A0-4EDD-9128-87D55C33ADF3}" type="sibTrans" cxnId="{3AAD11C2-7BA7-47CC-A2BC-E40DE9F55DDF}">
      <dgm:prSet/>
      <dgm:spPr/>
      <dgm:t>
        <a:bodyPr/>
        <a:lstStyle/>
        <a:p>
          <a:endParaRPr lang="en-GB"/>
        </a:p>
      </dgm:t>
    </dgm:pt>
    <dgm:pt modelId="{3A981F2D-7246-4804-BBA3-5CF640D8872A}">
      <dgm:prSet phldrT="[Text]"/>
      <dgm:spPr/>
      <dgm:t>
        <a:bodyPr/>
        <a:lstStyle/>
        <a:p>
          <a:r>
            <a:rPr lang="en-GB"/>
            <a:t>Segmentation</a:t>
          </a:r>
        </a:p>
      </dgm:t>
    </dgm:pt>
    <dgm:pt modelId="{357566A0-1007-4E35-985C-747F27BFBDF1}" type="parTrans" cxnId="{02EEEF32-097B-49A7-AB0B-154143D68529}">
      <dgm:prSet/>
      <dgm:spPr/>
      <dgm:t>
        <a:bodyPr/>
        <a:lstStyle/>
        <a:p>
          <a:endParaRPr lang="en-GB"/>
        </a:p>
      </dgm:t>
    </dgm:pt>
    <dgm:pt modelId="{698AE756-6ED7-40F5-9B52-C831DC97ACA8}" type="sibTrans" cxnId="{02EEEF32-097B-49A7-AB0B-154143D68529}">
      <dgm:prSet/>
      <dgm:spPr/>
      <dgm:t>
        <a:bodyPr/>
        <a:lstStyle/>
        <a:p>
          <a:endParaRPr lang="en-GB"/>
        </a:p>
      </dgm:t>
    </dgm:pt>
    <dgm:pt modelId="{3633C293-926D-454F-9AC9-8D9715F7BB9E}">
      <dgm:prSet phldrT="[Text]"/>
      <dgm:spPr/>
      <dgm:t>
        <a:bodyPr/>
        <a:lstStyle/>
        <a:p>
          <a:r>
            <a:rPr lang="en-GB"/>
            <a:t>Manual input</a:t>
          </a:r>
        </a:p>
      </dgm:t>
    </dgm:pt>
    <dgm:pt modelId="{7DE3CC1A-9702-49AC-BA23-D7058A5C66D4}" type="parTrans" cxnId="{58626A04-B019-4882-8F26-26BEBCBEB100}">
      <dgm:prSet/>
      <dgm:spPr/>
      <dgm:t>
        <a:bodyPr/>
        <a:lstStyle/>
        <a:p>
          <a:endParaRPr lang="en-GB"/>
        </a:p>
      </dgm:t>
    </dgm:pt>
    <dgm:pt modelId="{5374404E-A052-4179-9764-EBB789138229}" type="sibTrans" cxnId="{58626A04-B019-4882-8F26-26BEBCBEB100}">
      <dgm:prSet/>
      <dgm:spPr/>
      <dgm:t>
        <a:bodyPr/>
        <a:lstStyle/>
        <a:p>
          <a:endParaRPr lang="en-GB"/>
        </a:p>
      </dgm:t>
    </dgm:pt>
    <dgm:pt modelId="{59BC7CA3-319B-434C-A35F-3948CFBC612E}">
      <dgm:prSet phldrT="[Text]"/>
      <dgm:spPr/>
      <dgm:t>
        <a:bodyPr/>
        <a:lstStyle/>
        <a:p>
          <a:r>
            <a:rPr lang="en-GB"/>
            <a:t>Post-processing</a:t>
          </a:r>
        </a:p>
      </dgm:t>
    </dgm:pt>
    <dgm:pt modelId="{D42BDAFC-6A5D-4C23-97F3-8DF1D2E37853}" type="parTrans" cxnId="{CDAC6EE0-9908-4132-B396-5957288468F6}">
      <dgm:prSet/>
      <dgm:spPr/>
      <dgm:t>
        <a:bodyPr/>
        <a:lstStyle/>
        <a:p>
          <a:endParaRPr lang="en-GB"/>
        </a:p>
      </dgm:t>
    </dgm:pt>
    <dgm:pt modelId="{0AB564A0-278C-4C65-8E8A-690D4DBB2536}" type="sibTrans" cxnId="{CDAC6EE0-9908-4132-B396-5957288468F6}">
      <dgm:prSet/>
      <dgm:spPr/>
      <dgm:t>
        <a:bodyPr/>
        <a:lstStyle/>
        <a:p>
          <a:endParaRPr lang="en-GB"/>
        </a:p>
      </dgm:t>
    </dgm:pt>
    <dgm:pt modelId="{5D8582D6-4BE7-44B2-A7F3-19E64C60E511}">
      <dgm:prSet phldrT="[Text]"/>
      <dgm:spPr/>
      <dgm:t>
        <a:bodyPr/>
        <a:lstStyle/>
        <a:p>
          <a:r>
            <a:rPr lang="en-GB"/>
            <a:t>Quantification</a:t>
          </a:r>
        </a:p>
      </dgm:t>
    </dgm:pt>
    <dgm:pt modelId="{6D55F0ED-8112-453B-9D22-970C123C7208}" type="parTrans" cxnId="{F998AE83-AF72-4D46-B0CE-B6898273E131}">
      <dgm:prSet/>
      <dgm:spPr/>
      <dgm:t>
        <a:bodyPr/>
        <a:lstStyle/>
        <a:p>
          <a:endParaRPr lang="en-GB"/>
        </a:p>
      </dgm:t>
    </dgm:pt>
    <dgm:pt modelId="{DA0203B5-B2E5-4167-A607-6D6D4F62A150}" type="sibTrans" cxnId="{F998AE83-AF72-4D46-B0CE-B6898273E131}">
      <dgm:prSet/>
      <dgm:spPr/>
      <dgm:t>
        <a:bodyPr/>
        <a:lstStyle/>
        <a:p>
          <a:endParaRPr lang="en-GB"/>
        </a:p>
      </dgm:t>
    </dgm:pt>
    <dgm:pt modelId="{7D4FE3E3-A0AF-47F1-AEEB-17B418ADE52C}">
      <dgm:prSet phldrT="[Text]"/>
      <dgm:spPr/>
      <dgm:t>
        <a:bodyPr/>
        <a:lstStyle/>
        <a:p>
          <a:endParaRPr lang="en-GB"/>
        </a:p>
      </dgm:t>
    </dgm:pt>
    <dgm:pt modelId="{3799E090-C013-44B4-A582-59A3723EC4DE}" type="parTrans" cxnId="{0458ADF8-606D-418A-B495-7626D0A403E4}">
      <dgm:prSet/>
      <dgm:spPr/>
      <dgm:t>
        <a:bodyPr/>
        <a:lstStyle/>
        <a:p>
          <a:endParaRPr lang="en-GB"/>
        </a:p>
      </dgm:t>
    </dgm:pt>
    <dgm:pt modelId="{5CC0547B-AADE-43DE-8663-85DBA1F1465C}" type="sibTrans" cxnId="{0458ADF8-606D-418A-B495-7626D0A403E4}">
      <dgm:prSet/>
      <dgm:spPr/>
      <dgm:t>
        <a:bodyPr/>
        <a:lstStyle/>
        <a:p>
          <a:endParaRPr lang="en-GB"/>
        </a:p>
      </dgm:t>
    </dgm:pt>
    <dgm:pt modelId="{4A3D23C1-8ED5-4474-BA85-2EF3D24BDE81}">
      <dgm:prSet phldrT="[Text]"/>
      <dgm:spPr/>
      <dgm:t>
        <a:bodyPr/>
        <a:lstStyle/>
        <a:p>
          <a:r>
            <a:rPr lang="en-GB"/>
            <a:t>Adjusting manual input</a:t>
          </a:r>
        </a:p>
      </dgm:t>
    </dgm:pt>
    <dgm:pt modelId="{9524A66B-E432-4C0A-A0A6-20A5A9017518}" type="parTrans" cxnId="{A40AFE2A-8B07-475B-8BEF-CDCDE405D96D}">
      <dgm:prSet/>
      <dgm:spPr/>
      <dgm:t>
        <a:bodyPr/>
        <a:lstStyle/>
        <a:p>
          <a:endParaRPr lang="en-GB"/>
        </a:p>
      </dgm:t>
    </dgm:pt>
    <dgm:pt modelId="{5D5C593B-01BD-49FF-8736-CEF7EF9B28E9}" type="sibTrans" cxnId="{A40AFE2A-8B07-475B-8BEF-CDCDE405D96D}">
      <dgm:prSet/>
      <dgm:spPr/>
      <dgm:t>
        <a:bodyPr/>
        <a:lstStyle/>
        <a:p>
          <a:endParaRPr lang="en-GB"/>
        </a:p>
      </dgm:t>
    </dgm:pt>
    <dgm:pt modelId="{3F6CBEC3-5F60-43FE-8694-654221EB4CB9}">
      <dgm:prSet phldrT="[Text]"/>
      <dgm:spPr/>
      <dgm:t>
        <a:bodyPr/>
        <a:lstStyle/>
        <a:p>
          <a:r>
            <a:rPr lang="en-GB"/>
            <a:t>Manual QC</a:t>
          </a:r>
        </a:p>
      </dgm:t>
    </dgm:pt>
    <dgm:pt modelId="{B4FBB187-6D7F-4F89-B869-B08EAD5CFB2A}" type="parTrans" cxnId="{DB0CDDD1-60A3-4B90-9298-D5826C37D81F}">
      <dgm:prSet/>
      <dgm:spPr/>
      <dgm:t>
        <a:bodyPr/>
        <a:lstStyle/>
        <a:p>
          <a:endParaRPr lang="en-GB"/>
        </a:p>
      </dgm:t>
    </dgm:pt>
    <dgm:pt modelId="{B354D8E2-D637-42E9-927C-5F0AF38F800B}" type="sibTrans" cxnId="{DB0CDDD1-60A3-4B90-9298-D5826C37D81F}">
      <dgm:prSet/>
      <dgm:spPr/>
      <dgm:t>
        <a:bodyPr/>
        <a:lstStyle/>
        <a:p>
          <a:endParaRPr lang="en-GB"/>
        </a:p>
      </dgm:t>
    </dgm:pt>
    <dgm:pt modelId="{12A11C9F-97A9-40B3-A582-FDD6147BE6D5}">
      <dgm:prSet phldrT="[Text]"/>
      <dgm:spPr/>
      <dgm:t>
        <a:bodyPr/>
        <a:lstStyle/>
        <a:p>
          <a:r>
            <a:rPr lang="en-GB"/>
            <a:t>Cropping</a:t>
          </a:r>
        </a:p>
      </dgm:t>
    </dgm:pt>
    <dgm:pt modelId="{71007D26-F6E5-4B2E-8802-C2640041DB69}" type="parTrans" cxnId="{67FF2370-9316-47A8-90DD-78F6D393E4D5}">
      <dgm:prSet/>
      <dgm:spPr/>
      <dgm:t>
        <a:bodyPr/>
        <a:lstStyle/>
        <a:p>
          <a:endParaRPr lang="en-GB"/>
        </a:p>
      </dgm:t>
    </dgm:pt>
    <dgm:pt modelId="{03A30B89-BA2F-4810-9411-9728A43833A7}" type="sibTrans" cxnId="{67FF2370-9316-47A8-90DD-78F6D393E4D5}">
      <dgm:prSet/>
      <dgm:spPr/>
      <dgm:t>
        <a:bodyPr/>
        <a:lstStyle/>
        <a:p>
          <a:endParaRPr lang="en-GB"/>
        </a:p>
      </dgm:t>
    </dgm:pt>
    <dgm:pt modelId="{37C81CB4-159D-4BDB-8526-00EF21D43E8C}" type="pres">
      <dgm:prSet presAssocID="{AD73989C-E27C-4A00-93D5-2165718E1920}" presName="Name0" presStyleCnt="0">
        <dgm:presLayoutVars>
          <dgm:dir/>
          <dgm:animLvl val="lvl"/>
          <dgm:resizeHandles val="exact"/>
        </dgm:presLayoutVars>
      </dgm:prSet>
      <dgm:spPr/>
    </dgm:pt>
    <dgm:pt modelId="{13DC97FD-AF3F-412B-A124-9EB16DB34C35}" type="pres">
      <dgm:prSet presAssocID="{29AABEA8-0FCA-4690-AFB9-C598A5985847}" presName="composite" presStyleCnt="0"/>
      <dgm:spPr/>
    </dgm:pt>
    <dgm:pt modelId="{55682307-F5BF-4EB5-9AF8-78FA60DB9200}" type="pres">
      <dgm:prSet presAssocID="{29AABEA8-0FCA-4690-AFB9-C598A598584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1DA275E-0F96-485F-8A84-42F65B111BE5}" type="pres">
      <dgm:prSet presAssocID="{29AABEA8-0FCA-4690-AFB9-C598A5985847}" presName="desTx" presStyleLbl="alignAccFollowNode1" presStyleIdx="0" presStyleCnt="3">
        <dgm:presLayoutVars>
          <dgm:bulletEnabled val="1"/>
        </dgm:presLayoutVars>
      </dgm:prSet>
      <dgm:spPr/>
    </dgm:pt>
    <dgm:pt modelId="{BE435E90-9101-433D-960B-5AD77E1042FE}" type="pres">
      <dgm:prSet presAssocID="{15D2A465-D608-465B-864D-E2C38575F2B1}" presName="space" presStyleCnt="0"/>
      <dgm:spPr/>
    </dgm:pt>
    <dgm:pt modelId="{EFD65969-2B6A-4F56-8775-AB3D2AF22C5E}" type="pres">
      <dgm:prSet presAssocID="{F4767945-DE4C-4CA7-816A-41E3C79694F2}" presName="composite" presStyleCnt="0"/>
      <dgm:spPr/>
    </dgm:pt>
    <dgm:pt modelId="{EBEB8B64-3CAB-4E52-A0BC-ABF3054A4419}" type="pres">
      <dgm:prSet presAssocID="{F4767945-DE4C-4CA7-816A-41E3C79694F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647F0B4-0496-476B-85B0-EF92841899BD}" type="pres">
      <dgm:prSet presAssocID="{F4767945-DE4C-4CA7-816A-41E3C79694F2}" presName="desTx" presStyleLbl="alignAccFollowNode1" presStyleIdx="1" presStyleCnt="3">
        <dgm:presLayoutVars>
          <dgm:bulletEnabled val="1"/>
        </dgm:presLayoutVars>
      </dgm:prSet>
      <dgm:spPr/>
    </dgm:pt>
    <dgm:pt modelId="{42843A9D-6BE8-43F3-82E3-B9C5C0E3B2FF}" type="pres">
      <dgm:prSet presAssocID="{94FADAA4-96A0-4EDD-9128-87D55C33ADF3}" presName="space" presStyleCnt="0"/>
      <dgm:spPr/>
    </dgm:pt>
    <dgm:pt modelId="{3EA7B5D5-9BD7-4938-A7D0-97943090EE48}" type="pres">
      <dgm:prSet presAssocID="{59BC7CA3-319B-434C-A35F-3948CFBC612E}" presName="composite" presStyleCnt="0"/>
      <dgm:spPr/>
    </dgm:pt>
    <dgm:pt modelId="{BFF736CC-1880-469D-8E9F-83EB8AC36BD4}" type="pres">
      <dgm:prSet presAssocID="{59BC7CA3-319B-434C-A35F-3948CFBC612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3BF4F6A-6754-4EEC-AE21-3D117E3B760E}" type="pres">
      <dgm:prSet presAssocID="{59BC7CA3-319B-434C-A35F-3948CFBC612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8626A04-B019-4882-8F26-26BEBCBEB100}" srcId="{F4767945-DE4C-4CA7-816A-41E3C79694F2}" destId="{3633C293-926D-454F-9AC9-8D9715F7BB9E}" srcOrd="1" destOrd="0" parTransId="{7DE3CC1A-9702-49AC-BA23-D7058A5C66D4}" sibTransId="{5374404E-A052-4179-9764-EBB789138229}"/>
    <dgm:cxn modelId="{CF740D05-C04E-40A5-A4A0-8B0DCC0538F4}" type="presOf" srcId="{29AABEA8-0FCA-4690-AFB9-C598A5985847}" destId="{55682307-F5BF-4EB5-9AF8-78FA60DB9200}" srcOrd="0" destOrd="0" presId="urn:microsoft.com/office/officeart/2005/8/layout/hList1"/>
    <dgm:cxn modelId="{4B24C31C-B80E-4BBC-9E2B-BA1703F08756}" type="presOf" srcId="{3633C293-926D-454F-9AC9-8D9715F7BB9E}" destId="{F647F0B4-0496-476B-85B0-EF92841899BD}" srcOrd="0" destOrd="1" presId="urn:microsoft.com/office/officeart/2005/8/layout/hList1"/>
    <dgm:cxn modelId="{F4400729-2BB0-4610-97FA-24D5E4A322B7}" type="presOf" srcId="{59BC7CA3-319B-434C-A35F-3948CFBC612E}" destId="{BFF736CC-1880-469D-8E9F-83EB8AC36BD4}" srcOrd="0" destOrd="0" presId="urn:microsoft.com/office/officeart/2005/8/layout/hList1"/>
    <dgm:cxn modelId="{C5BBAB2A-8D68-4160-B826-A99927B4143A}" type="presOf" srcId="{F4767945-DE4C-4CA7-816A-41E3C79694F2}" destId="{EBEB8B64-3CAB-4E52-A0BC-ABF3054A4419}" srcOrd="0" destOrd="0" presId="urn:microsoft.com/office/officeart/2005/8/layout/hList1"/>
    <dgm:cxn modelId="{A40AFE2A-8B07-475B-8BEF-CDCDE405D96D}" srcId="{59BC7CA3-319B-434C-A35F-3948CFBC612E}" destId="{4A3D23C1-8ED5-4474-BA85-2EF3D24BDE81}" srcOrd="1" destOrd="0" parTransId="{9524A66B-E432-4C0A-A0A6-20A5A9017518}" sibTransId="{5D5C593B-01BD-49FF-8736-CEF7EF9B28E9}"/>
    <dgm:cxn modelId="{8447902F-65DA-4EB1-93B0-2D5185B3E0C1}" srcId="{29AABEA8-0FCA-4690-AFB9-C598A5985847}" destId="{EE23BB86-0548-4F89-A863-1263C972C238}" srcOrd="0" destOrd="0" parTransId="{8F9FFD30-D53D-4CC4-9537-977931EE2E2E}" sibTransId="{92283348-3ED6-4AF9-BF79-FEA56935E040}"/>
    <dgm:cxn modelId="{02EEEF32-097B-49A7-AB0B-154143D68529}" srcId="{F4767945-DE4C-4CA7-816A-41E3C79694F2}" destId="{3A981F2D-7246-4804-BBA3-5CF640D8872A}" srcOrd="0" destOrd="0" parTransId="{357566A0-1007-4E35-985C-747F27BFBDF1}" sibTransId="{698AE756-6ED7-40F5-9B52-C831DC97ACA8}"/>
    <dgm:cxn modelId="{DF82C034-0CAF-4A5D-AC90-5560FCE4FBE2}" type="presOf" srcId="{3A981F2D-7246-4804-BBA3-5CF640D8872A}" destId="{F647F0B4-0496-476B-85B0-EF92841899BD}" srcOrd="0" destOrd="0" presId="urn:microsoft.com/office/officeart/2005/8/layout/hList1"/>
    <dgm:cxn modelId="{359DF967-BB55-4A2F-A07F-1E94E82685B9}" type="presOf" srcId="{12A11C9F-97A9-40B3-A582-FDD6147BE6D5}" destId="{91DA275E-0F96-485F-8A84-42F65B111BE5}" srcOrd="0" destOrd="1" presId="urn:microsoft.com/office/officeart/2005/8/layout/hList1"/>
    <dgm:cxn modelId="{67FF2370-9316-47A8-90DD-78F6D393E4D5}" srcId="{29AABEA8-0FCA-4690-AFB9-C598A5985847}" destId="{12A11C9F-97A9-40B3-A582-FDD6147BE6D5}" srcOrd="1" destOrd="0" parTransId="{71007D26-F6E5-4B2E-8802-C2640041DB69}" sibTransId="{03A30B89-BA2F-4810-9411-9728A43833A7}"/>
    <dgm:cxn modelId="{F998AE83-AF72-4D46-B0CE-B6898273E131}" srcId="{59BC7CA3-319B-434C-A35F-3948CFBC612E}" destId="{5D8582D6-4BE7-44B2-A7F3-19E64C60E511}" srcOrd="0" destOrd="0" parTransId="{6D55F0ED-8112-453B-9D22-970C123C7208}" sibTransId="{DA0203B5-B2E5-4167-A607-6D6D4F62A150}"/>
    <dgm:cxn modelId="{3150DE90-3C06-48C9-A8E1-00639351B378}" type="presOf" srcId="{EE23BB86-0548-4F89-A863-1263C972C238}" destId="{91DA275E-0F96-485F-8A84-42F65B111BE5}" srcOrd="0" destOrd="0" presId="urn:microsoft.com/office/officeart/2005/8/layout/hList1"/>
    <dgm:cxn modelId="{E4F152C1-8E98-4B66-8922-134BD73FB8B6}" type="presOf" srcId="{AD73989C-E27C-4A00-93D5-2165718E1920}" destId="{37C81CB4-159D-4BDB-8526-00EF21D43E8C}" srcOrd="0" destOrd="0" presId="urn:microsoft.com/office/officeart/2005/8/layout/hList1"/>
    <dgm:cxn modelId="{3AAD11C2-7BA7-47CC-A2BC-E40DE9F55DDF}" srcId="{AD73989C-E27C-4A00-93D5-2165718E1920}" destId="{F4767945-DE4C-4CA7-816A-41E3C79694F2}" srcOrd="1" destOrd="0" parTransId="{706EB0C6-E361-4F6F-97E2-5C6851CFF9B0}" sibTransId="{94FADAA4-96A0-4EDD-9128-87D55C33ADF3}"/>
    <dgm:cxn modelId="{C7AC5FC5-2799-4587-B819-887C97C939A1}" type="presOf" srcId="{3F6CBEC3-5F60-43FE-8694-654221EB4CB9}" destId="{F3BF4F6A-6754-4EEC-AE21-3D117E3B760E}" srcOrd="0" destOrd="2" presId="urn:microsoft.com/office/officeart/2005/8/layout/hList1"/>
    <dgm:cxn modelId="{D1327AC7-8803-47F3-85BA-4539DC51D892}" srcId="{AD73989C-E27C-4A00-93D5-2165718E1920}" destId="{29AABEA8-0FCA-4690-AFB9-C598A5985847}" srcOrd="0" destOrd="0" parTransId="{F1224FD2-98A7-4EB5-8E86-32791819A08E}" sibTransId="{15D2A465-D608-465B-864D-E2C38575F2B1}"/>
    <dgm:cxn modelId="{DB0CDDD1-60A3-4B90-9298-D5826C37D81F}" srcId="{59BC7CA3-319B-434C-A35F-3948CFBC612E}" destId="{3F6CBEC3-5F60-43FE-8694-654221EB4CB9}" srcOrd="2" destOrd="0" parTransId="{B4FBB187-6D7F-4F89-B869-B08EAD5CFB2A}" sibTransId="{B354D8E2-D637-42E9-927C-5F0AF38F800B}"/>
    <dgm:cxn modelId="{CDAC6EE0-9908-4132-B396-5957288468F6}" srcId="{AD73989C-E27C-4A00-93D5-2165718E1920}" destId="{59BC7CA3-319B-434C-A35F-3948CFBC612E}" srcOrd="2" destOrd="0" parTransId="{D42BDAFC-6A5D-4C23-97F3-8DF1D2E37853}" sibTransId="{0AB564A0-278C-4C65-8E8A-690D4DBB2536}"/>
    <dgm:cxn modelId="{D3C76DE8-2E3C-4030-B8C8-B2835044B9FC}" type="presOf" srcId="{7D4FE3E3-A0AF-47F1-AEEB-17B418ADE52C}" destId="{F3BF4F6A-6754-4EEC-AE21-3D117E3B760E}" srcOrd="0" destOrd="3" presId="urn:microsoft.com/office/officeart/2005/8/layout/hList1"/>
    <dgm:cxn modelId="{BB024BED-5935-4547-9EF6-E3406B2FEA15}" type="presOf" srcId="{4A3D23C1-8ED5-4474-BA85-2EF3D24BDE81}" destId="{F3BF4F6A-6754-4EEC-AE21-3D117E3B760E}" srcOrd="0" destOrd="1" presId="urn:microsoft.com/office/officeart/2005/8/layout/hList1"/>
    <dgm:cxn modelId="{8380ABF4-AAEC-47DC-93E0-A7E7DAEDAFB4}" type="presOf" srcId="{5D8582D6-4BE7-44B2-A7F3-19E64C60E511}" destId="{F3BF4F6A-6754-4EEC-AE21-3D117E3B760E}" srcOrd="0" destOrd="0" presId="urn:microsoft.com/office/officeart/2005/8/layout/hList1"/>
    <dgm:cxn modelId="{0458ADF8-606D-418A-B495-7626D0A403E4}" srcId="{59BC7CA3-319B-434C-A35F-3948CFBC612E}" destId="{7D4FE3E3-A0AF-47F1-AEEB-17B418ADE52C}" srcOrd="3" destOrd="0" parTransId="{3799E090-C013-44B4-A582-59A3723EC4DE}" sibTransId="{5CC0547B-AADE-43DE-8663-85DBA1F1465C}"/>
    <dgm:cxn modelId="{4FC740AA-7A18-4259-871B-A49151E8B3BA}" type="presParOf" srcId="{37C81CB4-159D-4BDB-8526-00EF21D43E8C}" destId="{13DC97FD-AF3F-412B-A124-9EB16DB34C35}" srcOrd="0" destOrd="0" presId="urn:microsoft.com/office/officeart/2005/8/layout/hList1"/>
    <dgm:cxn modelId="{57B46393-9BA9-4256-BEC5-C2F617D57ECD}" type="presParOf" srcId="{13DC97FD-AF3F-412B-A124-9EB16DB34C35}" destId="{55682307-F5BF-4EB5-9AF8-78FA60DB9200}" srcOrd="0" destOrd="0" presId="urn:microsoft.com/office/officeart/2005/8/layout/hList1"/>
    <dgm:cxn modelId="{BFFE05CE-E6CC-4F8D-BCC6-BF341E9BB435}" type="presParOf" srcId="{13DC97FD-AF3F-412B-A124-9EB16DB34C35}" destId="{91DA275E-0F96-485F-8A84-42F65B111BE5}" srcOrd="1" destOrd="0" presId="urn:microsoft.com/office/officeart/2005/8/layout/hList1"/>
    <dgm:cxn modelId="{CCAFA626-959F-41B4-80BF-F6B4B07F7069}" type="presParOf" srcId="{37C81CB4-159D-4BDB-8526-00EF21D43E8C}" destId="{BE435E90-9101-433D-960B-5AD77E1042FE}" srcOrd="1" destOrd="0" presId="urn:microsoft.com/office/officeart/2005/8/layout/hList1"/>
    <dgm:cxn modelId="{F1E005B4-8873-4553-9F08-FFEEF539677B}" type="presParOf" srcId="{37C81CB4-159D-4BDB-8526-00EF21D43E8C}" destId="{EFD65969-2B6A-4F56-8775-AB3D2AF22C5E}" srcOrd="2" destOrd="0" presId="urn:microsoft.com/office/officeart/2005/8/layout/hList1"/>
    <dgm:cxn modelId="{8DE946AD-0077-418A-ACB5-7707C0D13C01}" type="presParOf" srcId="{EFD65969-2B6A-4F56-8775-AB3D2AF22C5E}" destId="{EBEB8B64-3CAB-4E52-A0BC-ABF3054A4419}" srcOrd="0" destOrd="0" presId="urn:microsoft.com/office/officeart/2005/8/layout/hList1"/>
    <dgm:cxn modelId="{A7BC534C-4DB3-4C0A-A4FD-2A0053E069D7}" type="presParOf" srcId="{EFD65969-2B6A-4F56-8775-AB3D2AF22C5E}" destId="{F647F0B4-0496-476B-85B0-EF92841899BD}" srcOrd="1" destOrd="0" presId="urn:microsoft.com/office/officeart/2005/8/layout/hList1"/>
    <dgm:cxn modelId="{42737DE6-9827-43ED-B7C8-BDDD512223FD}" type="presParOf" srcId="{37C81CB4-159D-4BDB-8526-00EF21D43E8C}" destId="{42843A9D-6BE8-43F3-82E3-B9C5C0E3B2FF}" srcOrd="3" destOrd="0" presId="urn:microsoft.com/office/officeart/2005/8/layout/hList1"/>
    <dgm:cxn modelId="{60F53AD0-0FE1-4F9D-AFA9-97D543A8A76F}" type="presParOf" srcId="{37C81CB4-159D-4BDB-8526-00EF21D43E8C}" destId="{3EA7B5D5-9BD7-4938-A7D0-97943090EE48}" srcOrd="4" destOrd="0" presId="urn:microsoft.com/office/officeart/2005/8/layout/hList1"/>
    <dgm:cxn modelId="{D4BFBB52-F328-4C3B-AC7A-9C95E0FAF27B}" type="presParOf" srcId="{3EA7B5D5-9BD7-4938-A7D0-97943090EE48}" destId="{BFF736CC-1880-469D-8E9F-83EB8AC36BD4}" srcOrd="0" destOrd="0" presId="urn:microsoft.com/office/officeart/2005/8/layout/hList1"/>
    <dgm:cxn modelId="{B863899D-AD04-41A4-B3C7-967336E8BD1C}" type="presParOf" srcId="{3EA7B5D5-9BD7-4938-A7D0-97943090EE48}" destId="{F3BF4F6A-6754-4EEC-AE21-3D117E3B760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2307-F5BF-4EB5-9AF8-78FA60DB9200}">
      <dsp:nvSpPr>
        <dsp:cNvPr id="0" name=""/>
        <dsp:cNvSpPr/>
      </dsp:nvSpPr>
      <dsp:spPr>
        <a:xfrm>
          <a:off x="3286" y="154571"/>
          <a:ext cx="320397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Pre-processing</a:t>
          </a:r>
        </a:p>
      </dsp:txBody>
      <dsp:txXfrm>
        <a:off x="3286" y="154571"/>
        <a:ext cx="3203971" cy="633600"/>
      </dsp:txXfrm>
    </dsp:sp>
    <dsp:sp modelId="{91DA275E-0F96-485F-8A84-42F65B111BE5}">
      <dsp:nvSpPr>
        <dsp:cNvPr id="0" name=""/>
        <dsp:cNvSpPr/>
      </dsp:nvSpPr>
      <dsp:spPr>
        <a:xfrm>
          <a:off x="3286" y="788171"/>
          <a:ext cx="3203971" cy="1690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Filters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Cropping</a:t>
          </a:r>
        </a:p>
      </dsp:txBody>
      <dsp:txXfrm>
        <a:off x="3286" y="788171"/>
        <a:ext cx="3203971" cy="1690920"/>
      </dsp:txXfrm>
    </dsp:sp>
    <dsp:sp modelId="{EBEB8B64-3CAB-4E52-A0BC-ABF3054A4419}">
      <dsp:nvSpPr>
        <dsp:cNvPr id="0" name=""/>
        <dsp:cNvSpPr/>
      </dsp:nvSpPr>
      <dsp:spPr>
        <a:xfrm>
          <a:off x="3655814" y="154571"/>
          <a:ext cx="320397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Annotation</a:t>
          </a:r>
        </a:p>
      </dsp:txBody>
      <dsp:txXfrm>
        <a:off x="3655814" y="154571"/>
        <a:ext cx="3203971" cy="633600"/>
      </dsp:txXfrm>
    </dsp:sp>
    <dsp:sp modelId="{F647F0B4-0496-476B-85B0-EF92841899BD}">
      <dsp:nvSpPr>
        <dsp:cNvPr id="0" name=""/>
        <dsp:cNvSpPr/>
      </dsp:nvSpPr>
      <dsp:spPr>
        <a:xfrm>
          <a:off x="3655814" y="788171"/>
          <a:ext cx="3203971" cy="1690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Segmentation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Manual input</a:t>
          </a:r>
        </a:p>
      </dsp:txBody>
      <dsp:txXfrm>
        <a:off x="3655814" y="788171"/>
        <a:ext cx="3203971" cy="1690920"/>
      </dsp:txXfrm>
    </dsp:sp>
    <dsp:sp modelId="{BFF736CC-1880-469D-8E9F-83EB8AC36BD4}">
      <dsp:nvSpPr>
        <dsp:cNvPr id="0" name=""/>
        <dsp:cNvSpPr/>
      </dsp:nvSpPr>
      <dsp:spPr>
        <a:xfrm>
          <a:off x="7308342" y="154571"/>
          <a:ext cx="320397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Post-processing</a:t>
          </a:r>
        </a:p>
      </dsp:txBody>
      <dsp:txXfrm>
        <a:off x="7308342" y="154571"/>
        <a:ext cx="3203971" cy="633600"/>
      </dsp:txXfrm>
    </dsp:sp>
    <dsp:sp modelId="{F3BF4F6A-6754-4EEC-AE21-3D117E3B760E}">
      <dsp:nvSpPr>
        <dsp:cNvPr id="0" name=""/>
        <dsp:cNvSpPr/>
      </dsp:nvSpPr>
      <dsp:spPr>
        <a:xfrm>
          <a:off x="7308342" y="788171"/>
          <a:ext cx="3203971" cy="1690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Quantification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Adjusting manual input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Manual QC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200" kern="1200"/>
        </a:p>
      </dsp:txBody>
      <dsp:txXfrm>
        <a:off x="7308342" y="788171"/>
        <a:ext cx="3203971" cy="1690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2307-F5BF-4EB5-9AF8-78FA60DB9200}">
      <dsp:nvSpPr>
        <dsp:cNvPr id="0" name=""/>
        <dsp:cNvSpPr/>
      </dsp:nvSpPr>
      <dsp:spPr>
        <a:xfrm>
          <a:off x="3286" y="154571"/>
          <a:ext cx="320397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Pre-processing</a:t>
          </a:r>
        </a:p>
      </dsp:txBody>
      <dsp:txXfrm>
        <a:off x="3286" y="154571"/>
        <a:ext cx="3203971" cy="633600"/>
      </dsp:txXfrm>
    </dsp:sp>
    <dsp:sp modelId="{91DA275E-0F96-485F-8A84-42F65B111BE5}">
      <dsp:nvSpPr>
        <dsp:cNvPr id="0" name=""/>
        <dsp:cNvSpPr/>
      </dsp:nvSpPr>
      <dsp:spPr>
        <a:xfrm>
          <a:off x="3286" y="788171"/>
          <a:ext cx="3203971" cy="1690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Filters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Cropping</a:t>
          </a:r>
        </a:p>
      </dsp:txBody>
      <dsp:txXfrm>
        <a:off x="3286" y="788171"/>
        <a:ext cx="3203971" cy="1690920"/>
      </dsp:txXfrm>
    </dsp:sp>
    <dsp:sp modelId="{EBEB8B64-3CAB-4E52-A0BC-ABF3054A4419}">
      <dsp:nvSpPr>
        <dsp:cNvPr id="0" name=""/>
        <dsp:cNvSpPr/>
      </dsp:nvSpPr>
      <dsp:spPr>
        <a:xfrm>
          <a:off x="3655814" y="154571"/>
          <a:ext cx="320397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Annotation</a:t>
          </a:r>
        </a:p>
      </dsp:txBody>
      <dsp:txXfrm>
        <a:off x="3655814" y="154571"/>
        <a:ext cx="3203971" cy="633600"/>
      </dsp:txXfrm>
    </dsp:sp>
    <dsp:sp modelId="{F647F0B4-0496-476B-85B0-EF92841899BD}">
      <dsp:nvSpPr>
        <dsp:cNvPr id="0" name=""/>
        <dsp:cNvSpPr/>
      </dsp:nvSpPr>
      <dsp:spPr>
        <a:xfrm>
          <a:off x="3655814" y="788171"/>
          <a:ext cx="3203971" cy="1690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Segmentation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Manual input</a:t>
          </a:r>
        </a:p>
      </dsp:txBody>
      <dsp:txXfrm>
        <a:off x="3655814" y="788171"/>
        <a:ext cx="3203971" cy="1690920"/>
      </dsp:txXfrm>
    </dsp:sp>
    <dsp:sp modelId="{BFF736CC-1880-469D-8E9F-83EB8AC36BD4}">
      <dsp:nvSpPr>
        <dsp:cNvPr id="0" name=""/>
        <dsp:cNvSpPr/>
      </dsp:nvSpPr>
      <dsp:spPr>
        <a:xfrm>
          <a:off x="7308342" y="154571"/>
          <a:ext cx="3203971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Post-processing</a:t>
          </a:r>
        </a:p>
      </dsp:txBody>
      <dsp:txXfrm>
        <a:off x="7308342" y="154571"/>
        <a:ext cx="3203971" cy="633600"/>
      </dsp:txXfrm>
    </dsp:sp>
    <dsp:sp modelId="{F3BF4F6A-6754-4EEC-AE21-3D117E3B760E}">
      <dsp:nvSpPr>
        <dsp:cNvPr id="0" name=""/>
        <dsp:cNvSpPr/>
      </dsp:nvSpPr>
      <dsp:spPr>
        <a:xfrm>
          <a:off x="7308342" y="788171"/>
          <a:ext cx="3203971" cy="1690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Quantification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Adjusting manual input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/>
            <a:t>Manual QC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200" kern="1200"/>
        </a:p>
      </dsp:txBody>
      <dsp:txXfrm>
        <a:off x="7308342" y="788171"/>
        <a:ext cx="3203971" cy="1690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41696-E01B-4DB3-B201-B306EA3C7E6E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3120B-44B5-4260-B0EE-EED9202CAF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015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Ref: https://able.bio/rhett/python-functions-and-best-practices--78aclaa (Rhett Trickett </a:t>
            </a:r>
            <a:r>
              <a:rPr lang="en-GB" err="1"/>
              <a:t>able.bio</a:t>
            </a:r>
            <a:r>
              <a:rPr lang="en-GB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3120B-44B5-4260-B0EE-EED9202CAF2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913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Korbin Michael talk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3120B-44B5-4260-B0EE-EED9202CAF2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95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E4E8-C3D4-4277-A577-A766C07EE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9B573-A92A-4D9A-A40F-B2E8DD4C3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93B29-C083-4D8D-8DFA-47CDE0381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FD685-E55A-4CEF-AE15-6A05E299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0D694-561C-433E-8D3F-0C4074FA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40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36AC-FD7E-4264-8BCC-7E10AA7A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99672-8E7B-40C9-9686-409057077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ABCE-6184-4B32-8E24-8378E18A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69D9-9F2A-40A1-9DCB-B5FFBF3D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5C7F5-F997-413A-ACDF-786214AF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70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056DD-5448-4BBE-810F-066D89756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A9CBB-91C6-4849-A4D1-2B8BFF785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752E5-57B1-49CA-8EAF-F8BEF9F1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7AD2-9642-4250-82E7-82077DE1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3EEC1-BE14-4AEB-A900-3152EC3B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7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D07-F00B-4148-9685-860E8AA5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80993-BB90-4FE6-B8D9-51E522EDA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76422-76F6-4CBB-8BB2-05FC39EB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46F52-2938-4DB1-80E4-F7FBE05F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4192-0ACE-4F9C-9AFE-1B4579F5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40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E15B-EF3C-4328-B1D3-D89A6A3D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48A59-E9A7-4268-B5CD-D0A9CA9C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7EEDF-2A91-4C38-80A1-AFC04258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E95B5-2B27-4C37-B8F3-06BB4E2D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2F5BE-DD26-4DA1-8726-896DA487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3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5B0D-4D56-454B-A48C-D8CC2FD8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BC5D-BA1E-4347-AE30-A2B5B20D7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7BCFD-BDE4-489E-BFE4-BBCB3B97C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56B2E-177D-49C4-972B-DC63180C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FC913-A344-4565-8D11-28A9FB44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3476B-DD35-47D3-B92C-D9BD736C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07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EF50-68B4-4B2A-A25D-DD37216E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30030-411A-4A7A-B02B-E387583EC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A7CA4-B0D8-4B4C-B3A9-D59AE2AAB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32B8E8-6AA6-430D-BA65-0CAE1082F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D2D41-B87B-468B-B99F-DF3BBF767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EF9EA-20D4-44F5-A4FC-5B7B175F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469EC-DF33-4647-85DB-DD88D42F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989F3-4478-498A-9A76-52E89D4A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67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2773-09C1-4E1A-A4CB-6DBAFC83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CF839-EAC7-49DE-97A0-76574134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01C76-6F2E-461E-AC5B-51B02AFC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481B7-A7C4-4C14-A783-EDD32381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31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070A6-582A-49A2-9840-A957D3B0D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BEA8F-5EB2-4717-8F46-E7C8082D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0F13B-BF0A-4461-B570-29EEC4F1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85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B653-DD10-41E6-9564-4055FB9E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E7FED-5F66-41A4-920E-5427D2C1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91741-5D2F-45F7-80F9-B5DF36E28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6CF2E-4E17-4495-BB03-B8D0BB4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F0A57-0F27-4633-96E6-859F6C46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F3D1F-CE98-4135-B26D-0EEE05B4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25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2491-D6B3-4C6D-A2F0-232968DF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5E16B-AC2E-4ED6-BD4D-80ACF345E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55632-55CF-4AEE-A512-1267BF323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C8B07-BDF3-480C-A77E-32DB0E94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F5E0D-5F76-41C9-8694-61F972E2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E8F1-1CE3-44A2-9F93-1A18CB37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14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F7048-98F3-4763-9E8F-F93514AD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538B8-FF1C-4674-B23F-F7CE01368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74E2B-E69B-416D-8DDC-BCDC5432B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02C85-E8EF-4306-9B35-91375767ECEA}" type="datetimeFigureOut">
              <a:rPr lang="en-GB" smtClean="0"/>
              <a:t>29/11/2022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2C32F-A91C-4CD9-9CAC-1E4CF550F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A4F69-A748-40C2-A7B2-6351A94A0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25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odegard/coding_club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odegard/coding_club/tree/main/coding%20club%20presentation%20code" TargetMode="External"/><Relationship Id="rId2" Type="http://schemas.openxmlformats.org/officeDocument/2006/relationships/hyperlink" Target="https://github.com/oodegard/coding_club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oodegard/coding_clu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oodegard/coding_clu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odegard/coding_clu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github.com/oodegard/coding_club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34C-7064-47C1-8E40-E0219640E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18614"/>
            <a:ext cx="12192000" cy="867562"/>
          </a:xfrm>
        </p:spPr>
        <p:txBody>
          <a:bodyPr>
            <a:noAutofit/>
          </a:bodyPr>
          <a:lstStyle/>
          <a:p>
            <a:br>
              <a:rPr lang="en-GB" sz="2000"/>
            </a:br>
            <a:br>
              <a:rPr lang="en-GB" sz="2000"/>
            </a:br>
            <a:br>
              <a:rPr lang="en-GB" sz="4000"/>
            </a:br>
            <a:br>
              <a:rPr lang="en-GB" sz="4000"/>
            </a:br>
            <a:br>
              <a:rPr lang="en-GB" sz="4000"/>
            </a:br>
            <a:r>
              <a:rPr lang="en-GB" sz="4000" b="1"/>
              <a:t>ImageJ scripting</a:t>
            </a:r>
            <a:br>
              <a:rPr lang="en-GB" sz="4000" b="1"/>
            </a:br>
            <a:r>
              <a:rPr lang="en-GB" sz="4000" b="1"/>
              <a:t>Making readable and sharable scripts</a:t>
            </a:r>
            <a:endParaRPr lang="en-GB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913F1-9CA5-48A6-8DB8-65C67D906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5037138"/>
            <a:ext cx="9144000" cy="1655762"/>
          </a:xfrm>
        </p:spPr>
        <p:txBody>
          <a:bodyPr/>
          <a:lstStyle/>
          <a:p>
            <a:endParaRPr lang="en-GB"/>
          </a:p>
          <a:p>
            <a:r>
              <a:rPr lang="en-GB"/>
              <a:t>2022-11-29</a:t>
            </a:r>
          </a:p>
          <a:p>
            <a:r>
              <a:rPr lang="en-GB"/>
              <a:t>Øyvind Ødegård Fougner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80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3684689-6B81-A7D0-7BFE-9E9623E4AC51}"/>
              </a:ext>
            </a:extLst>
          </p:cNvPr>
          <p:cNvSpPr txBox="1"/>
          <p:nvPr/>
        </p:nvSpPr>
        <p:spPr>
          <a:xfrm>
            <a:off x="6242538" y="1776963"/>
            <a:ext cx="699569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/>
              <a:t>Save in e.g. “C:\</a:t>
            </a:r>
            <a:r>
              <a:rPr lang="en-GB" sz="1400" err="1"/>
              <a:t>ProgramFiles_win</a:t>
            </a:r>
            <a:r>
              <a:rPr lang="en-GB" sz="1400"/>
              <a:t>\</a:t>
            </a:r>
            <a:r>
              <a:rPr lang="en-GB" sz="1400" b="1"/>
              <a:t>fiji-win64\</a:t>
            </a:r>
            <a:r>
              <a:rPr lang="en-GB" sz="1400" b="1" err="1"/>
              <a:t>Fiji.app</a:t>
            </a:r>
            <a:r>
              <a:rPr lang="en-GB" sz="1400" b="1"/>
              <a:t>\jars\Lib”</a:t>
            </a:r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endParaRPr lang="en-GB" sz="1400"/>
          </a:p>
          <a:p>
            <a:r>
              <a:rPr lang="en-GB" sz="1400"/>
              <a:t>Then import and call your functions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EB5951-B394-515B-2D08-167082E68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37"/>
          <a:stretch/>
        </p:blipFill>
        <p:spPr>
          <a:xfrm>
            <a:off x="6431670" y="3294016"/>
            <a:ext cx="5495864" cy="13610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B57E41-E03F-C941-F886-515EF248A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2" b="33683"/>
          <a:stretch/>
        </p:blipFill>
        <p:spPr>
          <a:xfrm>
            <a:off x="6431670" y="5094804"/>
            <a:ext cx="5631109" cy="89646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77A0E4-ED87-F34A-79DF-AB55AE9C5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18"/>
          <a:stretch/>
        </p:blipFill>
        <p:spPr>
          <a:xfrm>
            <a:off x="6431670" y="5940532"/>
            <a:ext cx="5631109" cy="48038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A13A8B2-E334-61CE-B55B-49B742840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463"/>
          <a:stretch/>
        </p:blipFill>
        <p:spPr>
          <a:xfrm>
            <a:off x="6431670" y="2130577"/>
            <a:ext cx="5495865" cy="1233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C0E4C8-FE54-C420-C7EE-6898376F9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Getting the output from a script you have called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DB08F-33B3-4E28-C425-9DCC08E28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/>
              <a:t>In the function definition</a:t>
            </a:r>
          </a:p>
          <a:p>
            <a:pPr lvl="1"/>
            <a:r>
              <a:rPr lang="en-GB"/>
              <a:t>Save the output as a file</a:t>
            </a:r>
          </a:p>
          <a:p>
            <a:pPr lvl="1"/>
            <a:r>
              <a:rPr lang="en-GB"/>
              <a:t>Store the output in a Results table or as an open image</a:t>
            </a:r>
          </a:p>
          <a:p>
            <a:pPr lvl="1"/>
            <a:r>
              <a:rPr lang="en-GB" b="1"/>
              <a:t>Write python functions and import to main script</a:t>
            </a:r>
          </a:p>
          <a:p>
            <a:pPr lvl="1"/>
            <a:r>
              <a:rPr lang="en-GB"/>
              <a:t>Write a proper java library / package (recommended by the community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7C4D0C-DF22-E8A1-DBB9-20C238BB02D0}"/>
              </a:ext>
            </a:extLst>
          </p:cNvPr>
          <p:cNvSpPr txBox="1"/>
          <p:nvPr/>
        </p:nvSpPr>
        <p:spPr>
          <a:xfrm>
            <a:off x="923192" y="2288837"/>
            <a:ext cx="461665" cy="7445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u="sng">
                <a:solidFill>
                  <a:schemeClr val="bg1">
                    <a:lumMod val="65000"/>
                  </a:schemeClr>
                </a:solidFill>
              </a:rPr>
              <a:t>Level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0FE5F-D0D8-6AD3-0287-10300DCE2BE4}"/>
              </a:ext>
            </a:extLst>
          </p:cNvPr>
          <p:cNvSpPr txBox="1"/>
          <p:nvPr/>
        </p:nvSpPr>
        <p:spPr>
          <a:xfrm>
            <a:off x="923191" y="3359066"/>
            <a:ext cx="461665" cy="7445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u="sng">
                <a:solidFill>
                  <a:schemeClr val="bg1">
                    <a:lumMod val="65000"/>
                  </a:schemeClr>
                </a:solidFill>
              </a:rPr>
              <a:t>Level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774D4F-A8F7-1F73-91EB-57A89ED14836}"/>
              </a:ext>
            </a:extLst>
          </p:cNvPr>
          <p:cNvSpPr txBox="1"/>
          <p:nvPr/>
        </p:nvSpPr>
        <p:spPr>
          <a:xfrm>
            <a:off x="923191" y="4332584"/>
            <a:ext cx="461665" cy="74456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u="sng">
                <a:solidFill>
                  <a:schemeClr val="bg1">
                    <a:lumMod val="65000"/>
                  </a:schemeClr>
                </a:solidFill>
              </a:rPr>
              <a:t>Level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34CEFD-7D29-A24B-3AE5-D0C2FC2ED3BF}"/>
              </a:ext>
            </a:extLst>
          </p:cNvPr>
          <p:cNvSpPr txBox="1"/>
          <p:nvPr/>
        </p:nvSpPr>
        <p:spPr>
          <a:xfrm>
            <a:off x="6019800" y="1117739"/>
            <a:ext cx="4230069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Example 5 (Python)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81702AF-7881-5691-1516-01D35B7F154D}"/>
              </a:ext>
            </a:extLst>
          </p:cNvPr>
          <p:cNvSpPr/>
          <p:nvPr/>
        </p:nvSpPr>
        <p:spPr>
          <a:xfrm rot="16200000">
            <a:off x="5286282" y="3301172"/>
            <a:ext cx="744563" cy="874876"/>
          </a:xfrm>
          <a:prstGeom prst="down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E2273F-0912-073C-7E16-311EE97B4A80}"/>
              </a:ext>
            </a:extLst>
          </p:cNvPr>
          <p:cNvSpPr txBox="1"/>
          <p:nvPr/>
        </p:nvSpPr>
        <p:spPr>
          <a:xfrm>
            <a:off x="6167722" y="6447578"/>
            <a:ext cx="602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Code available at: </a:t>
            </a:r>
            <a:r>
              <a:rPr lang="en-GB" b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https://github.com/oodegard/coding_club</a:t>
            </a:r>
            <a:r>
              <a:rPr lang="en-GB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299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2341-C788-1C4F-08A0-F0C78E76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Using existing templates in ImageJ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53FB7-702E-347C-A098-10854C4C89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33F2949-DA98-4822-9C2B-54EBB4D8BA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825625"/>
            <a:ext cx="5884324" cy="22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95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87B3-061A-6052-2CE6-F4537AFC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All example code is available online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011AC-75E5-D419-0542-0D214DD6E779}"/>
              </a:ext>
            </a:extLst>
          </p:cNvPr>
          <p:cNvSpPr txBox="1"/>
          <p:nvPr/>
        </p:nvSpPr>
        <p:spPr>
          <a:xfrm>
            <a:off x="3682637" y="6016180"/>
            <a:ext cx="6389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https://github.com/oodegard/coding_club</a:t>
            </a:r>
            <a:endParaRPr lang="en-GB" sz="2000" b="1"/>
          </a:p>
          <a:p>
            <a:r>
              <a:rPr lang="en-GB" sz="2000" b="1"/>
              <a:t>In the folder called </a:t>
            </a:r>
            <a:r>
              <a:rPr lang="en-GB" sz="2000" b="1">
                <a:hlinkClick r:id="rId3" tooltip="coding club presentation c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“coding club presentation code</a:t>
            </a:r>
            <a:r>
              <a:rPr lang="en-GB" sz="2000" b="1"/>
              <a:t>”</a:t>
            </a: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84567F6E-8A0F-683C-0D0A-8AD350979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036" y="1394256"/>
            <a:ext cx="4621924" cy="462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D833-0B1D-0EB6-78C2-08A10CB7F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can I re-use my functions in many scripts?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9E795-A8C7-7C33-6995-D3CDF9596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 simple solution is by using </a:t>
            </a:r>
          </a:p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D92653-304E-979F-996E-7F8EC9C6E4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/>
              <a:t>Make your own ImageJ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B6E4EC-1D75-2E21-2855-D858022AB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9B972-D2F8-C424-0B28-02BCE7462D2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217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B374-8919-4D21-8F42-95B2CF12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I organize my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42789D-4EC5-4951-805C-212A9097A1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010986"/>
              </p:ext>
            </p:extLst>
          </p:nvPr>
        </p:nvGraphicFramePr>
        <p:xfrm>
          <a:off x="838200" y="3543300"/>
          <a:ext cx="10515600" cy="263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FAF66EA-8A25-4C43-A0D8-0662A9DF23C1}"/>
              </a:ext>
            </a:extLst>
          </p:cNvPr>
          <p:cNvSpPr/>
          <p:nvPr/>
        </p:nvSpPr>
        <p:spPr>
          <a:xfrm>
            <a:off x="838200" y="2067719"/>
            <a:ext cx="10515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/>
              <a:t>Main loop (Workflow)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E84C3-8BC5-43F0-AF3A-C1CCDC0739CB}"/>
              </a:ext>
            </a:extLst>
          </p:cNvPr>
          <p:cNvSpPr/>
          <p:nvPr/>
        </p:nvSpPr>
        <p:spPr>
          <a:xfrm>
            <a:off x="838200" y="2753519"/>
            <a:ext cx="10515600" cy="675481"/>
          </a:xfrm>
          <a:prstGeom prst="rect">
            <a:avLst/>
          </a:prstGeom>
          <a:solidFill>
            <a:srgbClr val="D4D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File management (open/close), Image management (select channel, timepoint etc.), saving of data </a:t>
            </a:r>
          </a:p>
        </p:txBody>
      </p:sp>
    </p:spTree>
    <p:extLst>
      <p:ext uri="{BB962C8B-B14F-4D97-AF65-F5344CB8AC3E}">
        <p14:creationId xmlns:p14="http://schemas.microsoft.com/office/powerpoint/2010/main" val="480674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2896EED2-3A47-4274-B82E-3E35937F04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281521"/>
              </p:ext>
            </p:extLst>
          </p:nvPr>
        </p:nvGraphicFramePr>
        <p:xfrm>
          <a:off x="838200" y="3543300"/>
          <a:ext cx="10515600" cy="263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2E1B374-8919-4D21-8F42-95B2CF12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Each function could be stored as a separate macro if you use it often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AF66EA-8A25-4C43-A0D8-0662A9DF23C1}"/>
              </a:ext>
            </a:extLst>
          </p:cNvPr>
          <p:cNvSpPr/>
          <p:nvPr/>
        </p:nvSpPr>
        <p:spPr>
          <a:xfrm>
            <a:off x="838200" y="2067719"/>
            <a:ext cx="10515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/>
              <a:t>Main loop (Workflow)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4E84C3-8BC5-43F0-AF3A-C1CCDC0739CB}"/>
              </a:ext>
            </a:extLst>
          </p:cNvPr>
          <p:cNvSpPr/>
          <p:nvPr/>
        </p:nvSpPr>
        <p:spPr>
          <a:xfrm>
            <a:off x="838200" y="2753519"/>
            <a:ext cx="10515600" cy="675481"/>
          </a:xfrm>
          <a:prstGeom prst="rect">
            <a:avLst/>
          </a:prstGeom>
          <a:solidFill>
            <a:srgbClr val="D4D9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File management (open/close), Image management (select channel, timepoint etc.), saving of data 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B603DA9-2727-4AB9-A88D-3F5DE01B74F0}"/>
              </a:ext>
            </a:extLst>
          </p:cNvPr>
          <p:cNvSpPr/>
          <p:nvPr/>
        </p:nvSpPr>
        <p:spPr>
          <a:xfrm>
            <a:off x="317500" y="4445000"/>
            <a:ext cx="520700" cy="279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0F7B3A5-CD6E-4F44-B0C3-4471CF81632D}"/>
              </a:ext>
            </a:extLst>
          </p:cNvPr>
          <p:cNvSpPr/>
          <p:nvPr/>
        </p:nvSpPr>
        <p:spPr>
          <a:xfrm>
            <a:off x="317500" y="4800600"/>
            <a:ext cx="520700" cy="279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2A9B562-CD01-46A2-B667-771BB9410F19}"/>
              </a:ext>
            </a:extLst>
          </p:cNvPr>
          <p:cNvSpPr/>
          <p:nvPr/>
        </p:nvSpPr>
        <p:spPr>
          <a:xfrm>
            <a:off x="3962400" y="4445000"/>
            <a:ext cx="520700" cy="279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B27B36-353F-431D-9A99-ABF3C3C1FA1A}"/>
              </a:ext>
            </a:extLst>
          </p:cNvPr>
          <p:cNvSpPr/>
          <p:nvPr/>
        </p:nvSpPr>
        <p:spPr>
          <a:xfrm>
            <a:off x="7607300" y="4445000"/>
            <a:ext cx="520700" cy="279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C15EBC3-5A9B-4677-A334-2E4515E638BB}"/>
              </a:ext>
            </a:extLst>
          </p:cNvPr>
          <p:cNvSpPr/>
          <p:nvPr/>
        </p:nvSpPr>
        <p:spPr>
          <a:xfrm>
            <a:off x="7607300" y="4800600"/>
            <a:ext cx="520700" cy="279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458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9736-72EE-4E97-A74D-F22A42D7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/>
              <a:t>Using #@ Script parameters to communicate with the user, and with other macros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0171D-F38E-4C6E-BC82-9A6F353EF8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/>
              <a:t>A simple way to define input variables in ImageJ</a:t>
            </a:r>
          </a:p>
          <a:p>
            <a:r>
              <a:rPr lang="en-GB"/>
              <a:t>A simple way to make a graphical user interphase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1E7E7-C5B5-42C5-8E8E-D48C2D01C99B}"/>
              </a:ext>
            </a:extLst>
          </p:cNvPr>
          <p:cNvSpPr txBox="1"/>
          <p:nvPr/>
        </p:nvSpPr>
        <p:spPr>
          <a:xfrm>
            <a:off x="8476624" y="6488668"/>
            <a:ext cx="371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/>
              <a:t>https://imagej.net/Script_parameters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3E537812-0F6B-4565-918B-E599D0588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87290"/>
            <a:ext cx="5181600" cy="258627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62B894-8C6E-4768-A8AA-ACD6D1DB1B87}"/>
              </a:ext>
            </a:extLst>
          </p:cNvPr>
          <p:cNvSpPr txBox="1"/>
          <p:nvPr/>
        </p:nvSpPr>
        <p:spPr>
          <a:xfrm>
            <a:off x="6172200" y="182562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/>
              <a:t>Hello ImageJ example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F1F5F1-A2B8-4DC2-A93A-33FEFE9E7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4"/>
          <a:stretch/>
        </p:blipFill>
        <p:spPr>
          <a:xfrm>
            <a:off x="6172200" y="5403849"/>
            <a:ext cx="2676899" cy="1093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6982AC-CEAB-4B84-8E2C-580AB739D542}"/>
              </a:ext>
            </a:extLst>
          </p:cNvPr>
          <p:cNvSpPr txBox="1"/>
          <p:nvPr/>
        </p:nvSpPr>
        <p:spPr>
          <a:xfrm>
            <a:off x="6019800" y="5044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Input dialogue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E28FA1-F5CD-478B-B1AC-7DC57C92E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63" y="5365153"/>
            <a:ext cx="2495898" cy="1162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931908-8439-47A4-A21C-F5C5C839C226}"/>
              </a:ext>
            </a:extLst>
          </p:cNvPr>
          <p:cNvSpPr txBox="1"/>
          <p:nvPr/>
        </p:nvSpPr>
        <p:spPr>
          <a:xfrm>
            <a:off x="9001499" y="5044526"/>
            <a:ext cx="138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Output 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37A41A-9332-4190-B90D-85D0565E9F07}"/>
              </a:ext>
            </a:extLst>
          </p:cNvPr>
          <p:cNvSpPr txBox="1"/>
          <p:nvPr/>
        </p:nvSpPr>
        <p:spPr>
          <a:xfrm>
            <a:off x="1524" y="648866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https://github.com/oodegard/imageJ_ScriptParameters</a:t>
            </a:r>
          </a:p>
        </p:txBody>
      </p:sp>
    </p:spTree>
    <p:extLst>
      <p:ext uri="{BB962C8B-B14F-4D97-AF65-F5344CB8AC3E}">
        <p14:creationId xmlns:p14="http://schemas.microsoft.com/office/powerpoint/2010/main" val="4963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8C72-AC14-4BFC-9855-D91E0C67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 can call other macros from a macro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66FEB-4FDA-476A-A8B3-D1065BBD8E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400"/>
              <a:t>The “Hello </a:t>
            </a:r>
            <a:r>
              <a:rPr lang="en-GB" sz="2400" err="1"/>
              <a:t>imageJ</a:t>
            </a:r>
            <a:r>
              <a:rPr lang="en-GB" sz="2400"/>
              <a:t>” macro can then be called from any macro you write.</a:t>
            </a:r>
          </a:p>
          <a:p>
            <a:r>
              <a:rPr lang="en-GB" sz="2400"/>
              <a:t>Your main program loop becomes less complicated.</a:t>
            </a:r>
          </a:p>
          <a:p>
            <a:r>
              <a:rPr lang="en-GB" sz="2400"/>
              <a:t>If you find a mistake in your “Hello </a:t>
            </a:r>
            <a:r>
              <a:rPr lang="en-GB" sz="2400" err="1"/>
              <a:t>imageJ</a:t>
            </a:r>
            <a:r>
              <a:rPr lang="en-GB" sz="2400"/>
              <a:t>” macro you only need to edit it one place.</a:t>
            </a:r>
          </a:p>
          <a:p>
            <a:r>
              <a:rPr lang="en-GB" sz="2400"/>
              <a:t>You can even call Hello </a:t>
            </a:r>
            <a:r>
              <a:rPr lang="en-GB" sz="2400" err="1"/>
              <a:t>imageJ</a:t>
            </a:r>
            <a:r>
              <a:rPr lang="en-GB" sz="2400"/>
              <a:t> from macros written in different languages!</a:t>
            </a:r>
          </a:p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149166-C501-4705-9044-D363A154B9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8012" y="3311805"/>
            <a:ext cx="3972479" cy="1971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A7116D-F0C6-4967-A0AB-1756C0E10A32}"/>
              </a:ext>
            </a:extLst>
          </p:cNvPr>
          <p:cNvSpPr txBox="1"/>
          <p:nvPr/>
        </p:nvSpPr>
        <p:spPr>
          <a:xfrm>
            <a:off x="857444" y="5283755"/>
            <a:ext cx="202768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/>
              <a:t>Output:</a:t>
            </a:r>
          </a:p>
          <a:p>
            <a:r>
              <a:rPr lang="en-GB" sz="1400"/>
              <a:t>Hello, person 1!</a:t>
            </a:r>
          </a:p>
          <a:p>
            <a:r>
              <a:rPr lang="en-GB" sz="1400"/>
              <a:t>Hello, person 2!</a:t>
            </a:r>
          </a:p>
          <a:p>
            <a:r>
              <a:rPr lang="en-GB" sz="1400"/>
              <a:t>Hello, person 3!</a:t>
            </a:r>
          </a:p>
          <a:p>
            <a:r>
              <a:rPr lang="en-GB" sz="1400"/>
              <a:t>Hello, person 4!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B4D2E-C7BE-4860-A133-C052C30F8C1F}"/>
              </a:ext>
            </a:extLst>
          </p:cNvPr>
          <p:cNvSpPr txBox="1"/>
          <p:nvPr/>
        </p:nvSpPr>
        <p:spPr>
          <a:xfrm>
            <a:off x="8476624" y="6488668"/>
            <a:ext cx="371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/>
              <a:t>https://imagej.net/Script_parameters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D7CB3-C3B6-45BD-B28F-672C7135C84F}"/>
              </a:ext>
            </a:extLst>
          </p:cNvPr>
          <p:cNvSpPr txBox="1"/>
          <p:nvPr/>
        </p:nvSpPr>
        <p:spPr>
          <a:xfrm>
            <a:off x="1524" y="648866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https://github.com/oodegard/imageJ_ScriptParameters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9B2589-36FF-4ADE-AF42-7940132F4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17" t="29992" b="18754"/>
          <a:stretch/>
        </p:blipFill>
        <p:spPr>
          <a:xfrm>
            <a:off x="828012" y="1877643"/>
            <a:ext cx="3060700" cy="8849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BA273A-B5C3-4317-97A1-268F19128CC9}"/>
              </a:ext>
            </a:extLst>
          </p:cNvPr>
          <p:cNvSpPr txBox="1"/>
          <p:nvPr/>
        </p:nvSpPr>
        <p:spPr>
          <a:xfrm>
            <a:off x="751812" y="1481187"/>
            <a:ext cx="182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Hello_ImageJ.ijm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7F031-C41E-446A-B9AA-3580EE23D5DE}"/>
              </a:ext>
            </a:extLst>
          </p:cNvPr>
          <p:cNvSpPr txBox="1"/>
          <p:nvPr/>
        </p:nvSpPr>
        <p:spPr>
          <a:xfrm>
            <a:off x="751812" y="2942473"/>
            <a:ext cx="223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Call_Hello_ImageJ.ijm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1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2E7857-8450-4A8F-8E32-15FD73ABA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Example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B07669E-56AE-421E-A957-72CC4B5D5F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716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EDEA-8594-415D-AD30-D9C09E6D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Macropinocytosis – The cells way of drinking and sampling the environment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16C3086-EEDA-4C23-8EC7-8A6D4E7929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/>
              <a:t>Cell membrane ruffles</a:t>
            </a:r>
          </a:p>
          <a:p>
            <a:pPr marL="514350" indent="-514350">
              <a:buFont typeface="+mj-lt"/>
              <a:buAutoNum type="arabicPeriod"/>
            </a:pPr>
            <a:r>
              <a:rPr lang="nb-NO"/>
              <a:t>Encapsulation of extracellular liquid and cargo</a:t>
            </a:r>
          </a:p>
          <a:p>
            <a:pPr marL="514350" indent="-514350">
              <a:buFont typeface="+mj-lt"/>
              <a:buAutoNum type="arabicPeriod"/>
            </a:pPr>
            <a:r>
              <a:rPr lang="nb-NO"/>
              <a:t>Vesicle formation</a:t>
            </a:r>
          </a:p>
          <a:p>
            <a:pPr lvl="1"/>
            <a:r>
              <a:rPr lang="nb-NO"/>
              <a:t>Diameter: 0.2 – 5µm</a:t>
            </a:r>
          </a:p>
          <a:p>
            <a:pPr marL="514350" indent="-514350">
              <a:buFont typeface="+mj-lt"/>
              <a:buAutoNum type="arabicPeriod"/>
            </a:pPr>
            <a:r>
              <a:rPr lang="nb-NO"/>
              <a:t>Intracellular translocation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EE3E5A-EE6E-4C13-A2AD-078227408DCC}"/>
              </a:ext>
            </a:extLst>
          </p:cNvPr>
          <p:cNvSpPr txBox="1"/>
          <p:nvPr/>
        </p:nvSpPr>
        <p:spPr>
          <a:xfrm>
            <a:off x="5067301" y="6488668"/>
            <a:ext cx="71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nb-NO">
                <a:latin typeface="Arial" panose="020B0604020202020204" pitchFamily="34" charset="0"/>
                <a:cs typeface="Arial" panose="020B0604020202020204" pitchFamily="34" charset="0"/>
              </a:rPr>
              <a:t> 10 µm</a:t>
            </a:r>
          </a:p>
        </p:txBody>
      </p:sp>
      <p:pic>
        <p:nvPicPr>
          <p:cNvPr id="19" name="1-RPE-1_Phafin2-GFP_3sec_001_visit_2_ALX_D3D-3">
            <a:hlinkClick r:id="" action="ppaction://media"/>
            <a:extLst>
              <a:ext uri="{FF2B5EF4-FFF2-40B4-BE49-F238E27FC236}">
                <a16:creationId xmlns:a16="http://schemas.microsoft.com/office/drawing/2014/main" id="{C7AFE803-D3AC-46C0-8EA8-6783E357D910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64B87-8B52-4E3D-A0FA-8854714BF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69" y="5036946"/>
            <a:ext cx="3430815" cy="15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7F44-A4D2-278A-989F-F88568260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ImageJ – a great way to start with image analysis.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2BA1-1FDD-1DF2-3848-5E94A925A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You can do almost every command with a graphical user interface.</a:t>
            </a:r>
          </a:p>
          <a:p>
            <a:r>
              <a:rPr lang="en-GB"/>
              <a:t>You can “record” your action and it will be translated into code.</a:t>
            </a:r>
          </a:p>
          <a:p>
            <a:r>
              <a:rPr lang="en-GB"/>
              <a:t>It is very popular, so there are many functions available.</a:t>
            </a:r>
          </a:p>
          <a:p>
            <a:r>
              <a:rPr lang="en-GB"/>
              <a:t>It has a active forum/helpdesk where challenges are quickly dealt with or corrected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4C6A1D55-3CBC-FF3B-5C35-5D70E363D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30188"/>
            <a:ext cx="1336040" cy="13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08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2819-6FAA-429C-B555-F69F7CA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ImageJ macro template to process all files in a folder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8B4BF4-3B30-4411-9F4A-438BD67ACD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9359" y="1709941"/>
            <a:ext cx="5181600" cy="1928614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A602C21-A55B-448B-AE76-E51115E20541}"/>
              </a:ext>
            </a:extLst>
          </p:cNvPr>
          <p:cNvSpPr/>
          <p:nvPr/>
        </p:nvSpPr>
        <p:spPr>
          <a:xfrm flipH="1">
            <a:off x="5476875" y="2786357"/>
            <a:ext cx="292843" cy="194553"/>
          </a:xfrm>
          <a:prstGeom prst="rightArrow">
            <a:avLst/>
          </a:prstGeom>
          <a:solidFill>
            <a:srgbClr val="ED21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345C1-D1B6-41DB-88BA-2BD0C17A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60" y="3778000"/>
            <a:ext cx="3965598" cy="27401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87A75D2-7EED-407A-AF90-7AA84D4B8D3D}"/>
              </a:ext>
            </a:extLst>
          </p:cNvPr>
          <p:cNvSpPr/>
          <p:nvPr/>
        </p:nvSpPr>
        <p:spPr>
          <a:xfrm>
            <a:off x="5476875" y="4572004"/>
            <a:ext cx="914400" cy="7715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RUN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D4596-EBFE-4B34-BB0E-D89DFE4F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269" y="4076580"/>
            <a:ext cx="3267531" cy="1762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EA82DD-AAEE-4157-A402-6AD2F6DADBBB}"/>
              </a:ext>
            </a:extLst>
          </p:cNvPr>
          <p:cNvSpPr txBox="1"/>
          <p:nvPr/>
        </p:nvSpPr>
        <p:spPr>
          <a:xfrm>
            <a:off x="1524" y="648866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https://github.com/oodegard/imageJ_ScriptParameters</a:t>
            </a:r>
          </a:p>
        </p:txBody>
      </p:sp>
    </p:spTree>
    <p:extLst>
      <p:ext uri="{BB962C8B-B14F-4D97-AF65-F5344CB8AC3E}">
        <p14:creationId xmlns:p14="http://schemas.microsoft.com/office/powerpoint/2010/main" val="323090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1B6A-5756-443C-AF12-8327D6F2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Manual multipoint annotation macro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EE58-0952-4F81-9363-6901D2CD72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/>
              <a:t>Loop over all images in a folder</a:t>
            </a:r>
          </a:p>
          <a:p>
            <a:pPr lvl="1"/>
            <a:r>
              <a:rPr lang="en-GB"/>
              <a:t>Pre-processing</a:t>
            </a:r>
          </a:p>
          <a:p>
            <a:pPr lvl="1"/>
            <a:r>
              <a:rPr lang="en-GB"/>
              <a:t>Ask user to annotate tracks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r>
              <a:rPr lang="en-GB"/>
              <a:t>Save user annotation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562C34-4D02-4196-9039-82D9AEEE63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548198" y="3215021"/>
            <a:ext cx="5142162" cy="13478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93F0B-6F93-4D36-8088-AC0542C7D93C}"/>
              </a:ext>
            </a:extLst>
          </p:cNvPr>
          <p:cNvSpPr txBox="1"/>
          <p:nvPr/>
        </p:nvSpPr>
        <p:spPr>
          <a:xfrm>
            <a:off x="1524" y="648866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https://github.com/oodegard/imageJ_ScriptParameters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5F87AC-5CDA-476D-BF57-BEB3C20A7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358" y="2576154"/>
            <a:ext cx="4239217" cy="2400635"/>
          </a:xfrm>
          <a:prstGeom prst="rect">
            <a:avLst/>
          </a:prstGeom>
        </p:spPr>
      </p:pic>
      <p:pic>
        <p:nvPicPr>
          <p:cNvPr id="15" name="Untitled 5">
            <a:hlinkClick r:id="" action="ppaction://media"/>
            <a:extLst>
              <a:ext uri="{FF2B5EF4-FFF2-40B4-BE49-F238E27FC236}">
                <a16:creationId xmlns:a16="http://schemas.microsoft.com/office/drawing/2014/main" id="{CA34D317-8EA0-4F05-867E-9612EF0126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66674" y="1469659"/>
            <a:ext cx="5297124" cy="46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3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256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5EA0-D98A-4DB6-A10C-D7C7AD2B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Post processing of tracked particles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853A3-14A9-4044-A280-C7AAE7D90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266" y="1825625"/>
            <a:ext cx="1080000" cy="10800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B42B74B-E1C6-466F-B123-5A44B36325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/>
              <a:t>Program outline</a:t>
            </a:r>
          </a:p>
          <a:p>
            <a:r>
              <a:rPr lang="en-GB" b="1"/>
              <a:t>Automatic</a:t>
            </a:r>
            <a:r>
              <a:rPr lang="en-GB"/>
              <a:t> file opening</a:t>
            </a:r>
          </a:p>
          <a:p>
            <a:r>
              <a:rPr lang="en-GB" b="1"/>
              <a:t>Manual</a:t>
            </a:r>
            <a:r>
              <a:rPr lang="en-GB"/>
              <a:t> input/selection</a:t>
            </a:r>
          </a:p>
          <a:p>
            <a:pPr lvl="1"/>
            <a:r>
              <a:rPr lang="en-GB"/>
              <a:t>Humans do difficult segmentation quickly</a:t>
            </a:r>
          </a:p>
          <a:p>
            <a:r>
              <a:rPr lang="en-GB" b="1"/>
              <a:t>Automatic</a:t>
            </a:r>
            <a:r>
              <a:rPr lang="en-GB"/>
              <a:t> post processing</a:t>
            </a:r>
          </a:p>
          <a:p>
            <a:pPr lvl="1"/>
            <a:r>
              <a:rPr lang="en-GB"/>
              <a:t>Adjust manual selection to centre</a:t>
            </a:r>
          </a:p>
          <a:p>
            <a:pPr lvl="2"/>
            <a:r>
              <a:rPr lang="en-GB"/>
              <a:t>Find centre of vesicle</a:t>
            </a:r>
          </a:p>
          <a:p>
            <a:pPr lvl="2"/>
            <a:r>
              <a:rPr lang="en-GB"/>
              <a:t>Make oval</a:t>
            </a:r>
          </a:p>
          <a:p>
            <a:pPr lvl="1"/>
            <a:r>
              <a:rPr lang="en-GB"/>
              <a:t>Quantify</a:t>
            </a:r>
          </a:p>
          <a:p>
            <a:r>
              <a:rPr lang="en-GB"/>
              <a:t> </a:t>
            </a:r>
            <a:r>
              <a:rPr lang="en-GB" b="1"/>
              <a:t>Automatic</a:t>
            </a:r>
            <a:r>
              <a:rPr lang="en-GB"/>
              <a:t> saving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066B7C-7EFC-4160-B9F6-173D47C0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825625"/>
            <a:ext cx="1080000" cy="1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56FD9E-64C9-4390-AC8B-56AF1E9B14E6}"/>
              </a:ext>
            </a:extLst>
          </p:cNvPr>
          <p:cNvSpPr txBox="1"/>
          <p:nvPr/>
        </p:nvSpPr>
        <p:spPr>
          <a:xfrm>
            <a:off x="6172202" y="1361622"/>
            <a:ext cx="116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Manual point</a:t>
            </a:r>
          </a:p>
          <a:p>
            <a:r>
              <a:rPr lang="en-GB" sz="1400"/>
              <a:t>selection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0D6A6-38AF-47DA-BD7A-E96022816394}"/>
              </a:ext>
            </a:extLst>
          </p:cNvPr>
          <p:cNvSpPr txBox="1"/>
          <p:nvPr/>
        </p:nvSpPr>
        <p:spPr>
          <a:xfrm>
            <a:off x="7528266" y="1577065"/>
            <a:ext cx="1073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/>
              <a:t>Line profiles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62B4776-B316-4CD7-AF9C-D84F10ED5477}"/>
              </a:ext>
            </a:extLst>
          </p:cNvPr>
          <p:cNvGrpSpPr/>
          <p:nvPr/>
        </p:nvGrpSpPr>
        <p:grpSpPr>
          <a:xfrm>
            <a:off x="6059199" y="2905625"/>
            <a:ext cx="3348272" cy="2592429"/>
            <a:chOff x="6059199" y="2905625"/>
            <a:chExt cx="3348272" cy="259242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A4EFEB6-B204-463A-845B-3E310D77BA3D}"/>
                </a:ext>
              </a:extLst>
            </p:cNvPr>
            <p:cNvGrpSpPr/>
            <p:nvPr/>
          </p:nvGrpSpPr>
          <p:grpSpPr>
            <a:xfrm>
              <a:off x="6059199" y="3172928"/>
              <a:ext cx="3348272" cy="2325126"/>
              <a:chOff x="6233680" y="3234922"/>
              <a:chExt cx="4103690" cy="284970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52F0009-1C5C-4BDC-AB75-5529CF84E7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09" r="15677" b="7366"/>
              <a:stretch/>
            </p:blipFill>
            <p:spPr>
              <a:xfrm>
                <a:off x="6555783" y="3234922"/>
                <a:ext cx="3781587" cy="2646686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0762B38-7256-481D-AF41-92D474A2D128}"/>
                  </a:ext>
                </a:extLst>
              </p:cNvPr>
              <p:cNvSpPr txBox="1"/>
              <p:nvPr/>
            </p:nvSpPr>
            <p:spPr>
              <a:xfrm rot="16200000">
                <a:off x="5814078" y="4585466"/>
                <a:ext cx="111620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/>
                  <a:t>Intensity (A.U.)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8E275A-9688-49CD-A0CE-EB66767AC258}"/>
                  </a:ext>
                </a:extLst>
              </p:cNvPr>
              <p:cNvSpPr txBox="1"/>
              <p:nvPr/>
            </p:nvSpPr>
            <p:spPr>
              <a:xfrm>
                <a:off x="8446576" y="5807631"/>
                <a:ext cx="2519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/>
                  <a:t>x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DDF45C-5090-4A73-9A05-02D55F419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63532" y="2905625"/>
              <a:ext cx="964734" cy="2673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ABB7217-7E19-48C9-86FE-E48F89614FCA}"/>
                </a:ext>
              </a:extLst>
            </p:cNvPr>
            <p:cNvGrpSpPr/>
            <p:nvPr/>
          </p:nvGrpSpPr>
          <p:grpSpPr>
            <a:xfrm>
              <a:off x="7252202" y="2905625"/>
              <a:ext cx="1930544" cy="619436"/>
              <a:chOff x="7252202" y="2905625"/>
              <a:chExt cx="1930544" cy="619436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077BBD7-4A0F-43C8-A45F-62835118FA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8266" y="2905625"/>
                <a:ext cx="574480" cy="45750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F30C00AC-53B5-416A-A48D-1DC988BA0EBD}"/>
                  </a:ext>
                </a:extLst>
              </p:cNvPr>
              <p:cNvSpPr/>
              <p:nvPr/>
            </p:nvSpPr>
            <p:spPr>
              <a:xfrm rot="5400000">
                <a:off x="7292845" y="3040582"/>
                <a:ext cx="276064" cy="216898"/>
              </a:xfrm>
              <a:prstGeom prst="rightArrow">
                <a:avLst/>
              </a:prstGeom>
              <a:solidFill>
                <a:srgbClr val="00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F5D16F4E-6E9B-467D-979B-D8946D020A65}"/>
                  </a:ext>
                </a:extLst>
              </p:cNvPr>
              <p:cNvSpPr/>
              <p:nvPr/>
            </p:nvSpPr>
            <p:spPr>
              <a:xfrm rot="5400000">
                <a:off x="7222619" y="3040582"/>
                <a:ext cx="276064" cy="21689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6A99A588-1363-4E6A-BE9B-16CF52F97C24}"/>
                  </a:ext>
                </a:extLst>
              </p:cNvPr>
              <p:cNvSpPr/>
              <p:nvPr/>
            </p:nvSpPr>
            <p:spPr>
              <a:xfrm rot="5400000">
                <a:off x="8372845" y="3278580"/>
                <a:ext cx="276064" cy="216898"/>
              </a:xfrm>
              <a:prstGeom prst="rightArrow">
                <a:avLst/>
              </a:prstGeom>
              <a:solidFill>
                <a:srgbClr val="00FF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FCA20D33-5CC9-4594-BA21-192AD793CE17}"/>
                  </a:ext>
                </a:extLst>
              </p:cNvPr>
              <p:cNvSpPr/>
              <p:nvPr/>
            </p:nvSpPr>
            <p:spPr>
              <a:xfrm rot="5400000">
                <a:off x="8551358" y="3227408"/>
                <a:ext cx="276064" cy="216898"/>
              </a:xfrm>
              <a:prstGeom prst="rightArrow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505A620-73A3-45BE-8BCF-E034EDCB2ABD}"/>
              </a:ext>
            </a:extLst>
          </p:cNvPr>
          <p:cNvGrpSpPr/>
          <p:nvPr/>
        </p:nvGrpSpPr>
        <p:grpSpPr>
          <a:xfrm>
            <a:off x="9347605" y="1517848"/>
            <a:ext cx="1624971" cy="2177653"/>
            <a:chOff x="9347605" y="1517848"/>
            <a:chExt cx="1624971" cy="2177653"/>
          </a:xfrm>
        </p:grpSpPr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266DB8D5-61CE-43B6-B398-5A2CF529FDF8}"/>
                </a:ext>
              </a:extLst>
            </p:cNvPr>
            <p:cNvSpPr/>
            <p:nvPr/>
          </p:nvSpPr>
          <p:spPr>
            <a:xfrm rot="18420183">
              <a:off x="9254640" y="3195099"/>
              <a:ext cx="593367" cy="40743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59DF52-1CD4-4EBB-A45C-50E3DD47A7F6}"/>
                </a:ext>
              </a:extLst>
            </p:cNvPr>
            <p:cNvSpPr txBox="1"/>
            <p:nvPr/>
          </p:nvSpPr>
          <p:spPr>
            <a:xfrm>
              <a:off x="9895328" y="1517848"/>
              <a:ext cx="7466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Oval </a:t>
              </a:r>
              <a:r>
                <a:rPr lang="en-GB" sz="1400" err="1"/>
                <a:t>roi</a:t>
              </a:r>
              <a:endParaRPr lang="en-GB" sz="14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2F218C8-F154-4B1D-AEE4-343B9511A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92576" y="1824338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662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06CE58-D392-44F1-B296-918F9FCDC6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Data and code structure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8E02727-0AA4-47A3-BDE8-A4E5B0954B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Some examples of what to do and what not to do</a:t>
            </a:r>
          </a:p>
        </p:txBody>
      </p:sp>
    </p:spTree>
    <p:extLst>
      <p:ext uri="{BB962C8B-B14F-4D97-AF65-F5344CB8AC3E}">
        <p14:creationId xmlns:p14="http://schemas.microsoft.com/office/powerpoint/2010/main" val="7266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FD3A-CF53-4397-B4CB-0071A9F30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Make your code readable and re-usable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D130DC-3314-42E7-9FE3-8FE5A8318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/>
              <a:t>Document your code </a:t>
            </a:r>
          </a:p>
          <a:p>
            <a:pPr lvl="1"/>
            <a:r>
              <a:rPr lang="en-GB" sz="2000"/>
              <a:t>DO: Make descriptive comments</a:t>
            </a:r>
          </a:p>
          <a:p>
            <a:pPr lvl="1"/>
            <a:r>
              <a:rPr lang="en-GB" sz="2000"/>
              <a:t>DON’T: Make obvious comments  </a:t>
            </a:r>
            <a:endParaRPr lang="en-GB" sz="1600"/>
          </a:p>
          <a:p>
            <a:r>
              <a:rPr lang="en-GB" sz="2400"/>
              <a:t>Limit line length</a:t>
            </a:r>
          </a:p>
          <a:p>
            <a:pPr marL="0" indent="0">
              <a:buNone/>
            </a:pPr>
            <a:endParaRPr lang="en-GB" sz="2400"/>
          </a:p>
          <a:p>
            <a:r>
              <a:rPr lang="en-GB" sz="2400"/>
              <a:t>Use functions instead of repeating code</a:t>
            </a:r>
          </a:p>
          <a:p>
            <a:r>
              <a:rPr lang="en-GB" sz="2400"/>
              <a:t>Save useful functions as separate macros with Script Parameter input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CE8FC7C-596D-422B-8CA2-51F61779A5E0}"/>
              </a:ext>
            </a:extLst>
          </p:cNvPr>
          <p:cNvGrpSpPr/>
          <p:nvPr/>
        </p:nvGrpSpPr>
        <p:grpSpPr>
          <a:xfrm>
            <a:off x="5054600" y="1358051"/>
            <a:ext cx="6261094" cy="935149"/>
            <a:chOff x="5054600" y="1358051"/>
            <a:chExt cx="6261094" cy="93514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D4AEC6-DD85-4889-8E02-AD4930EB0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3477" y="1358051"/>
              <a:ext cx="4782217" cy="800212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6D2972-839B-41DC-860B-D21976550A61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5054600" y="1758157"/>
              <a:ext cx="1478877" cy="53504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90F14E-33E0-4566-8614-8B7F35BD5403}"/>
              </a:ext>
            </a:extLst>
          </p:cNvPr>
          <p:cNvGrpSpPr/>
          <p:nvPr/>
        </p:nvGrpSpPr>
        <p:grpSpPr>
          <a:xfrm>
            <a:off x="5054600" y="2293200"/>
            <a:ext cx="5994394" cy="1305107"/>
            <a:chOff x="5321300" y="2268446"/>
            <a:chExt cx="5994394" cy="130510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DD2BB7-8B56-4EA4-8FDB-84EF61429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69"/>
            <a:stretch/>
          </p:blipFill>
          <p:spPr>
            <a:xfrm>
              <a:off x="6807200" y="2268446"/>
              <a:ext cx="4508494" cy="1305107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17077F-AC55-4B04-9105-B59E86B9BE3A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5321300" y="2618877"/>
              <a:ext cx="1485900" cy="3021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DD1186B-F748-47EA-9B3A-7B04D9522813}"/>
              </a:ext>
            </a:extLst>
          </p:cNvPr>
          <p:cNvGrpSpPr/>
          <p:nvPr/>
        </p:nvGrpSpPr>
        <p:grpSpPr>
          <a:xfrm>
            <a:off x="5461000" y="3948738"/>
            <a:ext cx="4141175" cy="647216"/>
            <a:chOff x="5461000" y="3948738"/>
            <a:chExt cx="4141175" cy="64721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99EDC19-D3FE-47C7-B822-D8364ACB6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3477" y="3948738"/>
              <a:ext cx="3068698" cy="647216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1EBB97-1471-47DC-9A33-8DEFA5EDE7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61000" y="4114800"/>
              <a:ext cx="952501" cy="23915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1285B5-6C4B-440C-80B8-5E1098EFD650}"/>
              </a:ext>
            </a:extLst>
          </p:cNvPr>
          <p:cNvGrpSpPr/>
          <p:nvPr/>
        </p:nvGrpSpPr>
        <p:grpSpPr>
          <a:xfrm>
            <a:off x="5651501" y="4835290"/>
            <a:ext cx="4147004" cy="1686160"/>
            <a:chOff x="5651501" y="4835290"/>
            <a:chExt cx="4147004" cy="168616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3C33606-0947-430D-900E-387D382A4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40500" y="4835290"/>
              <a:ext cx="3258005" cy="1686160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6DED13-A4A9-4BB0-BFB1-BAE8BB6D22A4}"/>
                </a:ext>
              </a:extLst>
            </p:cNvPr>
            <p:cNvCxnSpPr>
              <a:cxnSpLocks/>
            </p:cNvCxnSpPr>
            <p:nvPr/>
          </p:nvCxnSpPr>
          <p:spPr>
            <a:xfrm>
              <a:off x="5651501" y="5125760"/>
              <a:ext cx="761999" cy="7289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414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624EA-6EB4-4AAF-B853-BA3F44E3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organize your microscopy images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0B9D44-1D83-46B5-B048-DAB9FA190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Good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76AA2-6CA6-4E18-AF9B-E5373CEDD1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400"/>
              <a:t>Use a consistent folder structure in all your experiments</a:t>
            </a:r>
          </a:p>
          <a:p>
            <a:pPr lvl="1"/>
            <a:r>
              <a:rPr lang="en-GB" sz="2000"/>
              <a:t>Experiment ID / Date</a:t>
            </a:r>
          </a:p>
          <a:p>
            <a:pPr lvl="1"/>
            <a:r>
              <a:rPr lang="en-GB" sz="2000"/>
              <a:t>What is imaged</a:t>
            </a:r>
          </a:p>
          <a:p>
            <a:r>
              <a:rPr lang="en-GB" sz="2400"/>
              <a:t>Use a consistent file name structure in all your experiments</a:t>
            </a:r>
          </a:p>
          <a:p>
            <a:pPr lvl="1"/>
            <a:r>
              <a:rPr lang="en-GB" sz="2000"/>
              <a:t>Experiment ID / Date</a:t>
            </a:r>
          </a:p>
          <a:p>
            <a:pPr lvl="1"/>
            <a:r>
              <a:rPr lang="en-GB" sz="2000"/>
              <a:t>What is imaged</a:t>
            </a:r>
          </a:p>
          <a:p>
            <a:pPr lvl="1"/>
            <a:endParaRPr lang="en-GB" sz="2000"/>
          </a:p>
          <a:p>
            <a:endParaRPr lang="en-GB" sz="2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BA4649-B037-4ED7-87E9-B9360A0DE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Bad practice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D75467-9835-43AF-90C5-C587D908CF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2400"/>
              <a:t>Using generic image/folder names</a:t>
            </a:r>
          </a:p>
          <a:p>
            <a:pPr lvl="1"/>
            <a:r>
              <a:rPr lang="en-GB" sz="2000"/>
              <a:t>Image 1, image 2, … image N</a:t>
            </a:r>
          </a:p>
          <a:p>
            <a:r>
              <a:rPr lang="en-GB" sz="2400"/>
              <a:t>Not having any info about your experiment either in your lab notebook or with your image 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E4DF3-2C1C-4EFC-B0A1-133F6F364F17}"/>
              </a:ext>
            </a:extLst>
          </p:cNvPr>
          <p:cNvSpPr txBox="1"/>
          <p:nvPr/>
        </p:nvSpPr>
        <p:spPr>
          <a:xfrm>
            <a:off x="404829" y="6061988"/>
            <a:ext cx="115791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00">
                <a:solidFill>
                  <a:srgbClr val="FF0000"/>
                </a:solidFill>
              </a:rPr>
              <a:t>If you are looking for a file 2-3 years later, could you find it?, could you have used it in a publication?</a:t>
            </a:r>
          </a:p>
        </p:txBody>
      </p:sp>
    </p:spTree>
    <p:extLst>
      <p:ext uri="{BB962C8B-B14F-4D97-AF65-F5344CB8AC3E}">
        <p14:creationId xmlns:p14="http://schemas.microsoft.com/office/powerpoint/2010/main" val="235824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3DCB-C992-4D76-BAF2-DFA2FFB52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Could you re-analyze an experiment that you analyzed a year ago and get the same answers?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7F435-F489-4443-A982-52C60BA45F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/>
              <a:t>Save which version of code that was used for processing</a:t>
            </a:r>
          </a:p>
          <a:p>
            <a:r>
              <a:rPr lang="en-GB" sz="2400"/>
              <a:t>Use a parameter file</a:t>
            </a:r>
          </a:p>
          <a:p>
            <a:pPr lvl="1"/>
            <a:r>
              <a:rPr lang="en-GB" sz="2000"/>
              <a:t>Contains all input variables</a:t>
            </a:r>
          </a:p>
          <a:p>
            <a:pPr lvl="1"/>
            <a:r>
              <a:rPr lang="en-GB" sz="2000"/>
              <a:t>Is saved with the output of code</a:t>
            </a:r>
          </a:p>
          <a:p>
            <a:pPr lvl="1"/>
            <a:r>
              <a:rPr lang="en-GB" sz="2000"/>
              <a:t>Contain date and code version</a:t>
            </a:r>
          </a:p>
          <a:p>
            <a:r>
              <a:rPr lang="en-GB" sz="2400"/>
              <a:t>Or save input parameters</a:t>
            </a:r>
          </a:p>
          <a:p>
            <a:pPr marL="0" indent="0">
              <a:buNone/>
            </a:pPr>
            <a:endParaRPr lang="en-GB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6D24C-F869-4F2A-AF55-D9AA1BD9220C}"/>
              </a:ext>
            </a:extLst>
          </p:cNvPr>
          <p:cNvSpPr txBox="1"/>
          <p:nvPr/>
        </p:nvSpPr>
        <p:spPr>
          <a:xfrm>
            <a:off x="1192830" y="5420222"/>
            <a:ext cx="9806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200">
                <a:solidFill>
                  <a:srgbClr val="FF0000"/>
                </a:solidFill>
              </a:rPr>
              <a:t>You might get a request to re-process your data, or include new data to your output.</a:t>
            </a:r>
          </a:p>
          <a:p>
            <a:pPr algn="ctr"/>
            <a:r>
              <a:rPr lang="en-GB" sz="2200">
                <a:solidFill>
                  <a:srgbClr val="FF0000"/>
                </a:solidFill>
              </a:rPr>
              <a:t>Could you do that 2-3 years after you ran your code?</a:t>
            </a:r>
          </a:p>
        </p:txBody>
      </p:sp>
    </p:spTree>
    <p:extLst>
      <p:ext uri="{BB962C8B-B14F-4D97-AF65-F5344CB8AC3E}">
        <p14:creationId xmlns:p14="http://schemas.microsoft.com/office/powerpoint/2010/main" val="301881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AAD0-086F-478C-897F-C01D226E1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Summary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763345-585D-4703-A538-64504E4AB7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/>
              <a:t>Organize your code in discrete segments</a:t>
            </a:r>
          </a:p>
          <a:p>
            <a:r>
              <a:rPr lang="en-GB"/>
              <a:t>Use </a:t>
            </a:r>
            <a:r>
              <a:rPr lang="en-GB" sz="2800"/>
              <a:t>#@ </a:t>
            </a:r>
            <a:r>
              <a:rPr lang="en-GB"/>
              <a:t>Script Parameters for input</a:t>
            </a:r>
          </a:p>
          <a:p>
            <a:r>
              <a:rPr lang="en-GB"/>
              <a:t>Split code into functions, or separate macros rather than making copies of it</a:t>
            </a:r>
          </a:p>
          <a:p>
            <a:r>
              <a:rPr lang="en-GB"/>
              <a:t>Have a data management plan</a:t>
            </a:r>
          </a:p>
          <a:p>
            <a:r>
              <a:rPr lang="en-GB"/>
              <a:t>Have a code management plan</a:t>
            </a:r>
          </a:p>
          <a:p>
            <a:r>
              <a:rPr lang="en-GB"/>
              <a:t>Make sure that you can reproduce your work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D892B96-0738-44A9-9B40-5FB59BFB1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776663"/>
            <a:ext cx="3200400" cy="2400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090CC7-FD85-47F6-881D-585CCFC02682}"/>
              </a:ext>
            </a:extLst>
          </p:cNvPr>
          <p:cNvSpPr txBox="1"/>
          <p:nvPr/>
        </p:nvSpPr>
        <p:spPr>
          <a:xfrm>
            <a:off x="8153400" y="3314998"/>
            <a:ext cx="1392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Stay sane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4A53C-7969-4C9C-9626-49868F7DC865}"/>
              </a:ext>
            </a:extLst>
          </p:cNvPr>
          <p:cNvSpPr txBox="1"/>
          <p:nvPr/>
        </p:nvSpPr>
        <p:spPr>
          <a:xfrm>
            <a:off x="10146162" y="6269296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gfycat.com</a:t>
            </a:r>
          </a:p>
        </p:txBody>
      </p:sp>
    </p:spTree>
    <p:extLst>
      <p:ext uri="{BB962C8B-B14F-4D97-AF65-F5344CB8AC3E}">
        <p14:creationId xmlns:p14="http://schemas.microsoft.com/office/powerpoint/2010/main" val="3319447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5EB0CF9-DCB0-468A-9E9F-58916B9060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 for listening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6792D2E-A634-4E34-88CA-F7CC74D1D6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Have a good weekend!!!</a:t>
            </a:r>
          </a:p>
        </p:txBody>
      </p:sp>
    </p:spTree>
    <p:extLst>
      <p:ext uri="{BB962C8B-B14F-4D97-AF65-F5344CB8AC3E}">
        <p14:creationId xmlns:p14="http://schemas.microsoft.com/office/powerpoint/2010/main" val="3554393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5093-788B-43C4-A5B2-9538D090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I organize my code?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E9163-D7A3-4232-BD57-12CBB34FD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One macro to do it 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8E7AD-4DB0-4BD2-BE87-7D47A19F4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6"/>
          </a:xfrm>
        </p:spPr>
        <p:txBody>
          <a:bodyPr>
            <a:normAutofit lnSpcReduction="10000"/>
          </a:bodyPr>
          <a:lstStyle/>
          <a:p>
            <a:r>
              <a:rPr lang="en-GB"/>
              <a:t>For each image:</a:t>
            </a:r>
          </a:p>
          <a:p>
            <a:pPr lvl="1"/>
            <a:r>
              <a:rPr lang="en-GB"/>
              <a:t>Gaussian blurring</a:t>
            </a:r>
          </a:p>
          <a:p>
            <a:pPr lvl="1"/>
            <a:r>
              <a:rPr lang="en-GB"/>
              <a:t>Manual user input</a:t>
            </a:r>
          </a:p>
          <a:p>
            <a:pPr lvl="1"/>
            <a:r>
              <a:rPr lang="en-GB"/>
              <a:t>Saving annotations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r>
              <a:rPr lang="en-GB" sz="2400"/>
              <a:t>Simple to write</a:t>
            </a:r>
          </a:p>
          <a:p>
            <a:r>
              <a:rPr lang="en-GB" sz="2400"/>
              <a:t>Simple to distribute</a:t>
            </a:r>
          </a:p>
          <a:p>
            <a:r>
              <a:rPr lang="en-GB" sz="2400"/>
              <a:t>Difficult to troubleshoot</a:t>
            </a:r>
          </a:p>
          <a:p>
            <a:r>
              <a:rPr lang="en-GB" sz="2400"/>
              <a:t>Specific to one task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769552-0E85-428D-A008-3294BF5B2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/>
              <a:t>Main macro calls specialized macros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825701-2DB5-4693-98A5-E99CF1DB4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4"/>
            <a:ext cx="5857876" cy="435292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/>
              <a:t>For each image:</a:t>
            </a:r>
          </a:p>
          <a:p>
            <a:pPr lvl="1">
              <a:lnSpc>
                <a:spcPct val="100000"/>
              </a:lnSpc>
            </a:pPr>
            <a:r>
              <a:rPr lang="en-GB"/>
              <a:t>Call pre-processing macro</a:t>
            </a:r>
          </a:p>
          <a:p>
            <a:pPr lvl="1">
              <a:lnSpc>
                <a:spcPct val="100000"/>
              </a:lnSpc>
            </a:pPr>
            <a:r>
              <a:rPr lang="en-GB"/>
              <a:t>Call segmentation macro</a:t>
            </a:r>
          </a:p>
          <a:p>
            <a:pPr lvl="1">
              <a:lnSpc>
                <a:spcPct val="100000"/>
              </a:lnSpc>
            </a:pPr>
            <a:r>
              <a:rPr lang="en-GB"/>
              <a:t>Call quantification macro</a:t>
            </a:r>
          </a:p>
          <a:p>
            <a:pPr lvl="1">
              <a:lnSpc>
                <a:spcPct val="100000"/>
              </a:lnSpc>
            </a:pPr>
            <a:r>
              <a:rPr lang="en-GB"/>
              <a:t>Save results</a:t>
            </a:r>
          </a:p>
          <a:p>
            <a:pPr marL="0" indent="0">
              <a:lnSpc>
                <a:spcPct val="100000"/>
              </a:lnSpc>
              <a:buNone/>
            </a:pPr>
            <a:endParaRPr lang="en-GB"/>
          </a:p>
          <a:p>
            <a:r>
              <a:rPr lang="en-GB" sz="2400"/>
              <a:t>Each macro has its clear purpose</a:t>
            </a:r>
          </a:p>
          <a:p>
            <a:r>
              <a:rPr lang="en-GB" sz="2400"/>
              <a:t>No copying of code from macro to macro</a:t>
            </a:r>
          </a:p>
          <a:p>
            <a:r>
              <a:rPr lang="en-GB" sz="2400"/>
              <a:t>Can become “too” complicated</a:t>
            </a:r>
          </a:p>
          <a:p>
            <a:r>
              <a:rPr lang="en-GB" sz="2400"/>
              <a:t>Macros need to communicate</a:t>
            </a:r>
          </a:p>
          <a:p>
            <a:pPr>
              <a:lnSpc>
                <a:spcPct val="100000"/>
              </a:lnSpc>
            </a:pPr>
            <a:endParaRPr lang="en-GB"/>
          </a:p>
          <a:p>
            <a:pPr>
              <a:lnSpc>
                <a:spcPct val="100000"/>
              </a:lnSpc>
            </a:pPr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9A6304-7D89-4700-89F9-559BD26E5C15}"/>
              </a:ext>
            </a:extLst>
          </p:cNvPr>
          <p:cNvSpPr/>
          <p:nvPr/>
        </p:nvSpPr>
        <p:spPr>
          <a:xfrm>
            <a:off x="153987" y="5238752"/>
            <a:ext cx="685800" cy="685800"/>
          </a:xfrm>
          <a:prstGeom prst="ellipse">
            <a:avLst/>
          </a:prstGeom>
          <a:solidFill>
            <a:srgbClr val="2CAC3F"/>
          </a:solidFill>
          <a:ln>
            <a:solidFill>
              <a:srgbClr val="2BAC3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✓</a:t>
            </a:r>
            <a:endParaRPr lang="en-GB" sz="4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F2722-9C13-4AFB-8213-603D0F5340D8}"/>
              </a:ext>
            </a:extLst>
          </p:cNvPr>
          <p:cNvSpPr/>
          <p:nvPr/>
        </p:nvSpPr>
        <p:spPr>
          <a:xfrm>
            <a:off x="151606" y="5969002"/>
            <a:ext cx="685800" cy="685800"/>
          </a:xfrm>
          <a:prstGeom prst="ellipse">
            <a:avLst/>
          </a:prstGeom>
          <a:solidFill>
            <a:srgbClr val="ED2121"/>
          </a:solidFill>
          <a:ln>
            <a:solidFill>
              <a:srgbClr val="2BAC3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X</a:t>
            </a:r>
            <a:endParaRPr lang="en-GB" sz="4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29CA62-CF8F-45EE-AD32-55B9B7D7275F}"/>
              </a:ext>
            </a:extLst>
          </p:cNvPr>
          <p:cNvSpPr/>
          <p:nvPr/>
        </p:nvSpPr>
        <p:spPr>
          <a:xfrm>
            <a:off x="5487985" y="5238752"/>
            <a:ext cx="685800" cy="685800"/>
          </a:xfrm>
          <a:prstGeom prst="ellipse">
            <a:avLst/>
          </a:prstGeom>
          <a:solidFill>
            <a:srgbClr val="2CAC3F"/>
          </a:solidFill>
          <a:ln>
            <a:solidFill>
              <a:srgbClr val="2BAC3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✓</a:t>
            </a:r>
            <a:endParaRPr lang="en-GB" sz="4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58E83BC-BA3A-44C3-A35E-6F9412489689}"/>
              </a:ext>
            </a:extLst>
          </p:cNvPr>
          <p:cNvSpPr/>
          <p:nvPr/>
        </p:nvSpPr>
        <p:spPr>
          <a:xfrm>
            <a:off x="5491162" y="5969002"/>
            <a:ext cx="685800" cy="685800"/>
          </a:xfrm>
          <a:prstGeom prst="ellipse">
            <a:avLst/>
          </a:prstGeom>
          <a:solidFill>
            <a:srgbClr val="ED2121"/>
          </a:solidFill>
          <a:ln>
            <a:solidFill>
              <a:srgbClr val="2BAC3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X</a:t>
            </a:r>
            <a:endParaRPr lang="en-GB" sz="4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50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69148E4-12B4-4E64-F149-FB0AEB54B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ImageJ at a glance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BE4B1C6-D237-0875-5323-AB8415854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04152"/>
            <a:ext cx="7607828" cy="151347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1943C573-1DDA-F100-616F-C205FBC5D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0588"/>
            <a:ext cx="2724290" cy="3340272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F041D62D-C34A-317E-52DF-261EF2DEA9D3}"/>
              </a:ext>
            </a:extLst>
          </p:cNvPr>
          <p:cNvSpPr txBox="1"/>
          <p:nvPr/>
        </p:nvSpPr>
        <p:spPr>
          <a:xfrm>
            <a:off x="9133367" y="3662900"/>
            <a:ext cx="2550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rgbClr val="ED2121"/>
                </a:solidFill>
              </a:rPr>
              <a:t>And</a:t>
            </a:r>
          </a:p>
          <a:p>
            <a:pPr algn="ctr"/>
            <a:r>
              <a:rPr lang="en-GB" sz="3600" b="1">
                <a:solidFill>
                  <a:srgbClr val="ED2121"/>
                </a:solidFill>
              </a:rPr>
              <a:t>Much</a:t>
            </a:r>
          </a:p>
          <a:p>
            <a:pPr algn="ctr"/>
            <a:r>
              <a:rPr lang="en-GB" sz="3600" b="1">
                <a:solidFill>
                  <a:srgbClr val="ED2121"/>
                </a:solidFill>
              </a:rPr>
              <a:t>Much</a:t>
            </a:r>
          </a:p>
          <a:p>
            <a:pPr algn="ctr"/>
            <a:r>
              <a:rPr lang="en-GB" sz="3600" b="1">
                <a:solidFill>
                  <a:srgbClr val="ED2121"/>
                </a:solidFill>
              </a:rPr>
              <a:t>more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EA86C70-1C85-1EF7-D99B-06C453F07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056" y="3300588"/>
            <a:ext cx="2730640" cy="330217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018CFC2-2E7D-3A10-5C1E-858DE893D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258" y="3300588"/>
            <a:ext cx="2165461" cy="29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0A64F4E-2CCC-0CE2-B922-F5713D24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But clicking around in ImageJ quickly becomes tedious and is difficult to reproduce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84C7FE72-906F-A077-9103-AB7EDB8694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/>
              <a:t>Script Editor</a:t>
            </a:r>
          </a:p>
          <a:p>
            <a:pPr lvl="1"/>
            <a:r>
              <a:rPr lang="en-GB"/>
              <a:t>File/New/Script…</a:t>
            </a:r>
          </a:p>
          <a:p>
            <a:r>
              <a:rPr lang="en-GB"/>
              <a:t>Select language</a:t>
            </a:r>
          </a:p>
          <a:p>
            <a:pPr lvl="1"/>
            <a:r>
              <a:rPr lang="en-GB" b="1"/>
              <a:t>ImageJ Macro language</a:t>
            </a:r>
          </a:p>
          <a:p>
            <a:pPr lvl="1"/>
            <a:r>
              <a:rPr lang="en-GB"/>
              <a:t>“Python” (</a:t>
            </a:r>
            <a:r>
              <a:rPr lang="en-GB" err="1"/>
              <a:t>Jython</a:t>
            </a:r>
            <a:r>
              <a:rPr lang="en-GB"/>
              <a:t>)</a:t>
            </a:r>
          </a:p>
          <a:p>
            <a:pPr lvl="1"/>
            <a:r>
              <a:rPr lang="en-GB"/>
              <a:t>Java</a:t>
            </a:r>
          </a:p>
          <a:p>
            <a:pPr lvl="1"/>
            <a:r>
              <a:rPr lang="en-GB" err="1"/>
              <a:t>Groovey</a:t>
            </a:r>
            <a:endParaRPr lang="en-GB"/>
          </a:p>
          <a:p>
            <a:r>
              <a:rPr lang="en-GB"/>
              <a:t>Start coding</a:t>
            </a:r>
          </a:p>
          <a:p>
            <a:pPr lvl="1"/>
            <a:endParaRPr lang="en-GB"/>
          </a:p>
        </p:txBody>
      </p:sp>
      <p:pic>
        <p:nvPicPr>
          <p:cNvPr id="9" name="Plassholder for innhold 4">
            <a:extLst>
              <a:ext uri="{FF2B5EF4-FFF2-40B4-BE49-F238E27FC236}">
                <a16:creationId xmlns:a16="http://schemas.microsoft.com/office/drawing/2014/main" id="{393DC673-1BDE-47F2-DF88-1A92E3E2E9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3709667"/>
          </a:xfrm>
        </p:spPr>
      </p:pic>
    </p:spTree>
    <p:extLst>
      <p:ext uri="{BB962C8B-B14F-4D97-AF65-F5344CB8AC3E}">
        <p14:creationId xmlns:p14="http://schemas.microsoft.com/office/powerpoint/2010/main" val="1761743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05D7772-1956-E95B-BE8E-57E844FA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Using the </a:t>
            </a:r>
            <a:r>
              <a:rPr lang="en-GB" err="1"/>
              <a:t>imageJ</a:t>
            </a:r>
            <a:r>
              <a:rPr lang="en-GB"/>
              <a:t> </a:t>
            </a:r>
            <a:r>
              <a:rPr lang="en-GB" err="1"/>
              <a:t>Recoder</a:t>
            </a:r>
            <a:endParaRPr lang="en-GB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E5ACA47-C8CB-B1EC-908E-2CC90CED8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015562" cy="4351338"/>
          </a:xfrm>
        </p:spPr>
        <p:txBody>
          <a:bodyPr/>
          <a:lstStyle/>
          <a:p>
            <a:r>
              <a:rPr lang="en-GB"/>
              <a:t>Open the recorder</a:t>
            </a:r>
          </a:p>
          <a:p>
            <a:pPr lvl="1"/>
            <a:r>
              <a:rPr lang="en-GB"/>
              <a:t>Plugins/Macro/Record</a:t>
            </a:r>
          </a:p>
          <a:p>
            <a:r>
              <a:rPr lang="en-GB"/>
              <a:t>It will record everything you do in ImageJ</a:t>
            </a:r>
          </a:p>
          <a:p>
            <a:r>
              <a:rPr lang="en-GB"/>
              <a:t>These are ImageJ commands and can be used directly in your script</a:t>
            </a:r>
          </a:p>
          <a:p>
            <a:endParaRPr lang="en-GB"/>
          </a:p>
        </p:txBody>
      </p:sp>
      <p:pic>
        <p:nvPicPr>
          <p:cNvPr id="6" name="Plassholder for innhold 5">
            <a:extLst>
              <a:ext uri="{FF2B5EF4-FFF2-40B4-BE49-F238E27FC236}">
                <a16:creationId xmlns:a16="http://schemas.microsoft.com/office/drawing/2014/main" id="{38F83702-CF4A-DF28-06C3-833151727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3762" y="1690688"/>
            <a:ext cx="7263509" cy="3838242"/>
          </a:xfrm>
        </p:spPr>
      </p:pic>
    </p:spTree>
    <p:extLst>
      <p:ext uri="{BB962C8B-B14F-4D97-AF65-F5344CB8AC3E}">
        <p14:creationId xmlns:p14="http://schemas.microsoft.com/office/powerpoint/2010/main" val="3262761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4E5D-7F30-4ADF-B540-2171DFDB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functions in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DAB66-7A6F-BF1B-69E9-2909490AC8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b="1"/>
              <a:t>Rule of thumb: </a:t>
            </a:r>
            <a:r>
              <a:rPr lang="en-GB"/>
              <a:t>If more than one line of code is used more than once put it in a function.</a:t>
            </a:r>
          </a:p>
          <a:p>
            <a:pPr lvl="1"/>
            <a:r>
              <a:rPr lang="en-GB"/>
              <a:t>It is tedious to repeat code many times</a:t>
            </a:r>
          </a:p>
          <a:p>
            <a:pPr lvl="1"/>
            <a:r>
              <a:rPr lang="en-GB"/>
              <a:t>Code with functions are easier to:</a:t>
            </a:r>
          </a:p>
          <a:p>
            <a:pPr lvl="2"/>
            <a:r>
              <a:rPr lang="en-GB"/>
              <a:t>Read </a:t>
            </a:r>
          </a:p>
          <a:p>
            <a:pPr lvl="2"/>
            <a:r>
              <a:rPr lang="en-GB"/>
              <a:t>Debug</a:t>
            </a:r>
          </a:p>
          <a:p>
            <a:pPr lvl="2"/>
            <a:r>
              <a:rPr lang="en-GB"/>
              <a:t>Edit</a:t>
            </a:r>
          </a:p>
          <a:p>
            <a:pPr lvl="2"/>
            <a:r>
              <a:rPr lang="en-GB"/>
              <a:t>Share</a:t>
            </a:r>
          </a:p>
          <a:p>
            <a:pPr lvl="2"/>
            <a:r>
              <a:rPr lang="en-GB"/>
              <a:t>Re-use</a:t>
            </a:r>
          </a:p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03CA0F-C6E9-941A-8F6A-4DD9C0912F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51165"/>
          <a:stretch/>
        </p:blipFill>
        <p:spPr>
          <a:xfrm>
            <a:off x="7259782" y="1479253"/>
            <a:ext cx="4174967" cy="23744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0A95C7-4E3E-10C5-DD2F-58A342A53B01}"/>
              </a:ext>
            </a:extLst>
          </p:cNvPr>
          <p:cNvSpPr txBox="1"/>
          <p:nvPr/>
        </p:nvSpPr>
        <p:spPr>
          <a:xfrm>
            <a:off x="6459563" y="2955206"/>
            <a:ext cx="800219" cy="222785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Example 1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AC6E3906-AB23-6A49-14CB-FAB9DF6A2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835"/>
          <a:stretch/>
        </p:blipFill>
        <p:spPr>
          <a:xfrm>
            <a:off x="7259781" y="3853668"/>
            <a:ext cx="4174967" cy="24877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F63810-5E18-4621-446E-3033CDAC0E85}"/>
              </a:ext>
            </a:extLst>
          </p:cNvPr>
          <p:cNvSpPr txBox="1"/>
          <p:nvPr/>
        </p:nvSpPr>
        <p:spPr>
          <a:xfrm>
            <a:off x="6167722" y="6447578"/>
            <a:ext cx="602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Code available at: </a:t>
            </a:r>
            <a:r>
              <a:rPr lang="en-GB" b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https://github.com/oodegard/coding_club</a:t>
            </a:r>
            <a:r>
              <a:rPr lang="en-GB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7272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D4575-AAFC-470E-222B-DD57AF98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Make your script user friendly by making a graphical user interface (GUI)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CBC599-4243-5031-9DFF-E3BAD210E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#@  script parameters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0679966-F932-7617-F2D2-BAB3E9A94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792" y="2505075"/>
            <a:ext cx="4770109" cy="3684588"/>
          </a:xfrm>
        </p:spPr>
        <p:txBody>
          <a:bodyPr/>
          <a:lstStyle/>
          <a:p>
            <a:r>
              <a:rPr lang="en-GB"/>
              <a:t>Simple to use</a:t>
            </a:r>
          </a:p>
          <a:p>
            <a:r>
              <a:rPr lang="en-GB"/>
              <a:t>Clearly defines input</a:t>
            </a:r>
          </a:p>
          <a:p>
            <a:r>
              <a:rPr lang="en-GB"/>
              <a:t>Automatic error handling</a:t>
            </a:r>
          </a:p>
          <a:p>
            <a:pPr lvl="1"/>
            <a:r>
              <a:rPr lang="en-GB"/>
              <a:t>E.g. accepts integers only</a:t>
            </a:r>
          </a:p>
          <a:p>
            <a:r>
              <a:rPr lang="en-GB"/>
              <a:t>Easy to use for non-programmers</a:t>
            </a:r>
          </a:p>
          <a:p>
            <a:r>
              <a:rPr lang="en-GB"/>
              <a:t>Can be accessed programmatically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06A60-6478-B7A2-ABFC-8816CC801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"/>
          <a:stretch/>
        </p:blipFill>
        <p:spPr>
          <a:xfrm>
            <a:off x="5060197" y="2505075"/>
            <a:ext cx="7019973" cy="3196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312923-6AE3-30AD-E029-C2D5080C74C4}"/>
              </a:ext>
            </a:extLst>
          </p:cNvPr>
          <p:cNvSpPr txBox="1"/>
          <p:nvPr/>
        </p:nvSpPr>
        <p:spPr>
          <a:xfrm>
            <a:off x="4409910" y="3233442"/>
            <a:ext cx="800219" cy="222785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Example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8A2A83-DB68-B967-D717-24AD298C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202" y="3821775"/>
            <a:ext cx="3982006" cy="24863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6841DC-87A3-924B-A9ED-2336B3FF9C56}"/>
              </a:ext>
            </a:extLst>
          </p:cNvPr>
          <p:cNvSpPr txBox="1"/>
          <p:nvPr/>
        </p:nvSpPr>
        <p:spPr>
          <a:xfrm>
            <a:off x="6167722" y="6447578"/>
            <a:ext cx="602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Code available at: </a:t>
            </a:r>
            <a:r>
              <a:rPr lang="en-GB" b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https://github.com/oodegard/coding_club</a:t>
            </a:r>
            <a:r>
              <a:rPr lang="en-GB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246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5556-7E42-0B19-93E4-7E3F30F0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Calling one script from another 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3E220A-2CC9-1DB9-ED31-D752FA6415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/>
              <a:t>You can re-use your scripts and functions by calling them from other scripts.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814C8BB-CB3B-B228-AF86-1DD09D9F9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85337" y="1825625"/>
            <a:ext cx="632166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/>
              <a:t>Save your code in the </a:t>
            </a:r>
            <a:r>
              <a:rPr lang="en-GB" err="1"/>
              <a:t>imageJ</a:t>
            </a:r>
            <a:r>
              <a:rPr lang="en-GB"/>
              <a:t> folder called plugins</a:t>
            </a:r>
          </a:p>
          <a:p>
            <a:pPr marL="0" indent="0">
              <a:buNone/>
            </a:pPr>
            <a:r>
              <a:rPr lang="en-GB" sz="2000"/>
              <a:t>	“C:\</a:t>
            </a:r>
            <a:r>
              <a:rPr lang="en-GB" sz="2000" err="1"/>
              <a:t>ProgramFiles_win</a:t>
            </a:r>
            <a:r>
              <a:rPr lang="en-GB" sz="2000"/>
              <a:t>\</a:t>
            </a:r>
            <a:r>
              <a:rPr lang="en-GB" sz="2000" b="1"/>
              <a:t>fiji-win64\</a:t>
            </a:r>
            <a:r>
              <a:rPr lang="en-GB" sz="2000" b="1" err="1"/>
              <a:t>Fiji.app</a:t>
            </a:r>
            <a:r>
              <a:rPr lang="en-GB" sz="2000" b="1"/>
              <a:t>\plugins</a:t>
            </a:r>
            <a:r>
              <a:rPr lang="en-GB" sz="2000"/>
              <a:t>”</a:t>
            </a:r>
            <a:endParaRPr lang="en-GB" sz="2400"/>
          </a:p>
          <a:p>
            <a:pPr marL="514350" indent="-514350">
              <a:buFont typeface="+mj-lt"/>
              <a:buAutoNum type="arabicPeriod" startAt="2"/>
            </a:pPr>
            <a:r>
              <a:rPr lang="en-GB"/>
              <a:t>Re-start ImageJ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/>
              <a:t>Call your script</a:t>
            </a:r>
          </a:p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E4C7C7-010B-9293-F0F6-144899FCA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23"/>
          <a:stretch/>
        </p:blipFill>
        <p:spPr>
          <a:xfrm>
            <a:off x="838200" y="4273223"/>
            <a:ext cx="7297132" cy="5397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D68208-0796-C2E7-E423-4B69D833AE9E}"/>
              </a:ext>
            </a:extLst>
          </p:cNvPr>
          <p:cNvSpPr txBox="1"/>
          <p:nvPr/>
        </p:nvSpPr>
        <p:spPr>
          <a:xfrm>
            <a:off x="838200" y="3565337"/>
            <a:ext cx="2320187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Example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23967-9AAC-5D76-036E-CB43DD91756E}"/>
              </a:ext>
            </a:extLst>
          </p:cNvPr>
          <p:cNvSpPr txBox="1"/>
          <p:nvPr/>
        </p:nvSpPr>
        <p:spPr>
          <a:xfrm>
            <a:off x="6167722" y="6447578"/>
            <a:ext cx="602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Code available at: </a:t>
            </a:r>
            <a:r>
              <a:rPr lang="en-GB" b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https://github.com/oodegard/coding_club</a:t>
            </a:r>
            <a:r>
              <a:rPr lang="en-GB"/>
              <a:t>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235A90-BD37-B27B-FC0D-697D5BB3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977"/>
          <a:stretch/>
        </p:blipFill>
        <p:spPr>
          <a:xfrm>
            <a:off x="838200" y="4813022"/>
            <a:ext cx="7297132" cy="6092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FA65E2-D00A-FC0E-D8E6-11477C35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166" y="3961206"/>
            <a:ext cx="3982006" cy="24863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380440-EE9B-4D85-A0B3-EA9A6A751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16" y="5578386"/>
            <a:ext cx="7569958" cy="8743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0839E1-BE72-A406-12A0-15C644492FC2}"/>
              </a:ext>
            </a:extLst>
          </p:cNvPr>
          <p:cNvSpPr txBox="1"/>
          <p:nvPr/>
        </p:nvSpPr>
        <p:spPr>
          <a:xfrm>
            <a:off x="439615" y="4499049"/>
            <a:ext cx="461665" cy="69615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Macro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44A23D-C4E3-2C06-F4DC-AC49AC7C62CF}"/>
              </a:ext>
            </a:extLst>
          </p:cNvPr>
          <p:cNvSpPr txBox="1"/>
          <p:nvPr/>
        </p:nvSpPr>
        <p:spPr>
          <a:xfrm>
            <a:off x="439615" y="5569935"/>
            <a:ext cx="461665" cy="76008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3635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A27A-3DAA-4E92-83CB-DCE390FF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Many types of input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77FB72-3858-4FE3-8D99-14C89AF5C3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-192" b="1"/>
          <a:stretch/>
        </p:blipFill>
        <p:spPr>
          <a:xfrm>
            <a:off x="7830737" y="2136531"/>
            <a:ext cx="3982006" cy="3722396"/>
          </a:xfr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8E276FA-1F6A-4C44-806E-BE36541884D3}"/>
              </a:ext>
            </a:extLst>
          </p:cNvPr>
          <p:cNvSpPr/>
          <p:nvPr/>
        </p:nvSpPr>
        <p:spPr>
          <a:xfrm>
            <a:off x="6685713" y="3698841"/>
            <a:ext cx="914400" cy="7715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/>
              <a:t>RUN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33DF1-8D89-8452-866F-9A112CDD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2774227"/>
            <a:ext cx="5986166" cy="2140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87078D-6D58-BB6E-72E0-112D07241B94}"/>
              </a:ext>
            </a:extLst>
          </p:cNvPr>
          <p:cNvSpPr txBox="1"/>
          <p:nvPr/>
        </p:nvSpPr>
        <p:spPr>
          <a:xfrm>
            <a:off x="468923" y="2066341"/>
            <a:ext cx="2320187" cy="70788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GB" sz="4000">
                <a:solidFill>
                  <a:schemeClr val="bg1">
                    <a:lumMod val="75000"/>
                  </a:schemeClr>
                </a:solidFill>
              </a:rPr>
              <a:t>Example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3C50C0-4705-304D-7DBC-E87DBA70C357}"/>
              </a:ext>
            </a:extLst>
          </p:cNvPr>
          <p:cNvSpPr txBox="1"/>
          <p:nvPr/>
        </p:nvSpPr>
        <p:spPr>
          <a:xfrm>
            <a:off x="393074" y="5438110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/>
              <a:t>Read more at</a:t>
            </a:r>
            <a:r>
              <a:rPr lang="en-GB"/>
              <a:t> </a:t>
            </a:r>
          </a:p>
          <a:p>
            <a:r>
              <a:rPr lang="en-GB"/>
              <a:t>https://imagej.net/scripting/parameters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A43F01-970C-631C-3CD5-C6F1D2940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519" y="3803081"/>
            <a:ext cx="3760232" cy="22813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8B95E5-3B5D-E83E-6034-2EF3E0A70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35" y="3297721"/>
            <a:ext cx="1952898" cy="18100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F7619D-C85C-6F00-E827-1CBBF0FCD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949" y="2314477"/>
            <a:ext cx="3760232" cy="27687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4381FD-D4D2-1BF4-06FF-2CEECD62F314}"/>
              </a:ext>
            </a:extLst>
          </p:cNvPr>
          <p:cNvSpPr txBox="1"/>
          <p:nvPr/>
        </p:nvSpPr>
        <p:spPr>
          <a:xfrm>
            <a:off x="6167722" y="6447578"/>
            <a:ext cx="602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Code available at: </a:t>
            </a:r>
            <a:r>
              <a:rPr lang="en-GB" b="1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https://github.com/oodegard/coding_club</a:t>
            </a:r>
            <a:r>
              <a:rPr lang="en-GB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3667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29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     ImageJ scripting Making readable and sharable scripts</vt:lpstr>
      <vt:lpstr>ImageJ – a great way to start with image analysis.</vt:lpstr>
      <vt:lpstr>ImageJ at a glance</vt:lpstr>
      <vt:lpstr>But clicking around in ImageJ quickly becomes tedious and is difficult to reproduce</vt:lpstr>
      <vt:lpstr>Using the imageJ Recoder</vt:lpstr>
      <vt:lpstr>Use functions in your code</vt:lpstr>
      <vt:lpstr>Make your script user friendly by making a graphical user interface (GUI)</vt:lpstr>
      <vt:lpstr>Calling one script from another script</vt:lpstr>
      <vt:lpstr>Many types of input</vt:lpstr>
      <vt:lpstr>Getting the output from a script you have called</vt:lpstr>
      <vt:lpstr>Using existing templates in ImageJ</vt:lpstr>
      <vt:lpstr>All example code is available online</vt:lpstr>
      <vt:lpstr>How can I re-use my functions in many scripts?</vt:lpstr>
      <vt:lpstr>How I organize my code</vt:lpstr>
      <vt:lpstr>Each function could be stored as a separate macro if you use it often</vt:lpstr>
      <vt:lpstr>Using #@ Script parameters to communicate with the user, and with other macros</vt:lpstr>
      <vt:lpstr>You can call other macros from a macro</vt:lpstr>
      <vt:lpstr>Example</vt:lpstr>
      <vt:lpstr>Macropinocytosis – The cells way of drinking and sampling the environment</vt:lpstr>
      <vt:lpstr>ImageJ macro template to process all files in a folder</vt:lpstr>
      <vt:lpstr>Manual multipoint annotation macro</vt:lpstr>
      <vt:lpstr>Post processing of tracked particles</vt:lpstr>
      <vt:lpstr>Data and code structure</vt:lpstr>
      <vt:lpstr>Make your code readable and re-usable</vt:lpstr>
      <vt:lpstr>How to organize your microscopy images</vt:lpstr>
      <vt:lpstr>Could you re-analyze an experiment that you analyzed a year ago and get the same answers?</vt:lpstr>
      <vt:lpstr>Summary</vt:lpstr>
      <vt:lpstr>Thank you for listening</vt:lpstr>
      <vt:lpstr>How I organize my code?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#@ Script parameters for declaring inputs and outputs in imageJ macros</dc:title>
  <dc:creator>Øyvind Ødegård Fougner</dc:creator>
  <cp:revision>1</cp:revision>
  <dcterms:created xsi:type="dcterms:W3CDTF">2021-05-25T11:59:38Z</dcterms:created>
  <dcterms:modified xsi:type="dcterms:W3CDTF">2022-11-29T08:03:37Z</dcterms:modified>
</cp:coreProperties>
</file>